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— большой круг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сезона меняют мир и открывают новые чудеса каждый год.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год не бывает одинаковым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365 дней Земля делает полный круг вокруг Солнца. Поэтому меняются тепло, свет, длина дня и погода: зимой приходит снег, а летом день становится длинным и ярким.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133" y="0"/>
            <a:ext cx="3273435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Весна: природа просыпается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0225" y="2703337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60225" y="1655025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60225" y="3758812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746450" y="2703337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3746450" y="1655025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416603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0856" y="3374872"/>
            <a:ext cx="336787" cy="384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весной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света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становится длиннее, а солнце светит заметно ярче. На улице дольше тепло и светло, поэтому гулять после уроков особенно приятно.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цветы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растений распускаются листья, а потом появляются первые цветы. Сады и клумбы постепенно оживают, словно кто-то аккуратно раскрасил их заново.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одежда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теплеет, люди снимают тяжёлые куртки и шапки. Весной всё ещё нужна осторожность, но прогулки уже становятся намного свободнее и радостнее.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Малыши у животных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у многих животных рождаются детёныши. В лесу, в парке и даже рядом с домом можно заметить, как взрослые заботятся о своих малышах.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8475" y="3295168"/>
            <a:ext cx="2690700" cy="148461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— самое тёплое время года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675262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признаки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тёплого дождя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дождь часто бывает коротким и тёплым. После него воздух становится свежим, а трава быстро выпрямляется и начинает расти ещё заметнее.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Цветущие клумбы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клумбах и в садах распускается много цветов. Их яркие лепестки привлекают бабочек и делают улицы и дворы особенно нарядными.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в парке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и парке слышны птицы, а рядом жужжат насекомые. Летний воздух полон звуков, будто природа устроила весёлый концерт.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лета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легко узнать по запаху травы, цветов и спелых ягод. Этот аромат запоминается надолго и сразу напоминает о тёплых днях.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0245" y="1574575"/>
            <a:ext cx="2637859" cy="3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Осень: золотая пора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3132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349918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8556" y="2244174"/>
            <a:ext cx="336787" cy="38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170949"/>
            <a:ext cx="376800" cy="376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550" y="4137580"/>
            <a:ext cx="376800" cy="376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 природе осенью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короче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светлый день постепенно уменьшается, а вечер наступает раньше. Кажется, будто природа тихо прикрывает свой дневной фонарик.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замедляются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Света и тепла становится меньше, поэтому растения растут медленнее. Они готовятся к холодному времени года и постепенно снижают свой темп.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улетают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собираются в стаи и отправляются в тёплые края. Перед отлётом они ведут себя особенно дружно и шумно.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готовятся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делают запасы еды, а другие меняют густую шерсть на ещё более тёплую. Осенью всем хочется быть готовыми к холоду.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картины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двор тихий и белый, будто его накрыли мягким одеялом. На ветках лежит снег, а изо рта идёт пар. Даже следы на дорожке видны особенно чётко, словно кто-то нарисовал их тонкой кисточкой.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Снежное утро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снегопада дети выходят на улицу с санками и лыжами. Кто-то лепит снеговика, кто-то строит снежную крепость. Щёки краснеют, но никто не спешит домой, потому что играть на снегу очень интересно.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зимние игры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рано темнеет, и окна в домах загораются тёплым светом. За стеклом тихо падает снег, а на улице слышен только морозный ветер. В такую пору особенно хочется тёплого чая и уютного пледа.
</a:t>
            </a:r>
            <a:endParaRPr lang="en-US" sz="852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133" y="0"/>
            <a:ext cx="3273435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и люди помогают себе зимой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0225" y="2703337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60225" y="1655025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60225" y="3758812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746450" y="1655025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168500"/>
            <a:ext cx="81153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времена года сменяют друг друга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52300" y="1047486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движется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планета всё время летит вокруг Солнца по большой орбите. Один полный круг занимает год, и за это время меняются свет и тепло, которые получает Земля.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546950" y="1968897"/>
            <a:ext cx="32076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оси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немного наклонена, поэтому солнечные лучи падают на её части по-разному. Одни места получают больше света, другие — меньше.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2225" y="2966799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света — лето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часть Земли сильнее повернута к Солнцу, там день длиннее, а тепла больше. Наступает лето, и природа радуется солнцу.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46950" y="3922672"/>
            <a:ext cx="32076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света — зима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света становится меньше, приходит зима. Между этими сезонами расположены весна и осень, когда погода и день постепенно меняются.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58809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006" y="3374873"/>
            <a:ext cx="336787" cy="38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78922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солнце увидеть в длине дня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солнце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Солнце поднимается выше над горизонтом, поэтому его лучи сильнее нагревают землю. Из-за этого день кажется длинным, а вечер приходит не спеша.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осень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 осенью солнечный свет меняется постепенно. День то прибавляется, то укорачивается, а погода любит удивлять: утром прохладно, днём уже почти тепло.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холод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лучи падают косо, и земля получает меньше тепла. Поэтому быстро темнеет, а утром солнце появляется позже, будто немного ленится.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и ночь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дня зависит от времени года. Летом светло дольше, зимой ночь приходит раньше, а весной и осенью светлый и тёмный части суток постепенно сравниваются.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хочется бегать, играть и не перегреваться. Подойдут лёгкая футболка, шорты, платье и панама или кепка. Такая одежда помогает чувствовать себя свободно и защищает от жаркого солнца.
</a:t>
            </a:r>
            <a:endParaRPr lang="en-US" sz="630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летний наряд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без тёплой одежды долго не погуляешь. Нужны куртка, шапка, шарф, варежки и сапоги. Они помогают сохранить тепло, даже если на улице снег и мороз.
</a:t>
            </a:r>
            <a:endParaRPr lang="en-US" sz="758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зимний выход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 осенью погода может меняться несколько раз за день. Поэтому выручают куртка, непромокаемая обувь и одежда, которую легко снять или надеть. Так прогулка не испортится ни ветром, ни дождём.
</a:t>
            </a:r>
            <a:endParaRPr lang="en-US" sz="630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Секреты весны и осени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для разных сезонов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2825" y="212825"/>
            <a:ext cx="80580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живут в течение года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69625" y="2121375"/>
            <a:ext cx="1637700" cy="21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пробуждение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зимы растения начинают просыпаться. На деревьях набухают почки, а из земли показывается первая трава и появляются ранние цветы.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5800" y="2121375"/>
            <a:ext cx="1637700" cy="21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рост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растения получают много света и тепла. Они быстро растут, распускаются, цветут и образуют плоды и семена.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41975" y="2121475"/>
            <a:ext cx="1637700" cy="21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подготовка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деревья и кустарники готовятся к холодам. Листья желтеют и опадают, а растения замедляют свой рост.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184325" y="2121475"/>
            <a:ext cx="1637700" cy="21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покой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многие растения отдыхают под снегом. У елей и сосен иголки остаются на ветках, поэтому лес выглядит зелёным даже в мороз.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 как живёт в разные сезоны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339600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112500" y="1339600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7125" y="2588125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112500" y="2588125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09025" y="3294391"/>
            <a:ext cx="2640300" cy="1485169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замечать смену времён года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63132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5001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464" y="1583200"/>
            <a:ext cx="2688723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Приметы и праздники, которые запоминают сезоны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изменений в природе за год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меняются погода, растения, птицы и занятия людей в течение четырёх времён года.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сезонах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339600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339600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588125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сезона — одна большая история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сменяют друг друга, и каждый сезон приносит свои краски, погоду и дела. Весна будит, лето радует теплом, осень дарит урожай, а зима учит беречься и отдыхать.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2026-05-25T16:14:24Z</dcterms:created>
  <dcterms:modified xsi:type="dcterms:W3CDTF">2026-05-25T16:14:24Z</dcterms:modified>
</cp:coreProperties>
</file>