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векторы: геометрия, координаты и применения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векторы связывают геометрию и вычисления: длина, направление и перенос.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«свободный» важнее «привязанного»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появился как модель перемещения, силы и скорости. В школе свободный вектор рассматривают не по точке приложения, а по длине и направлению — так проще сравнивать, переносить и считать в координатах.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свободного вектора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вектор — это класс равных направленных отрезков. Два вектора равны, если их длины совпадают и они сонаправлены.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 при таком определении не является существенной характеристикой: один и тот же вектор можно «перенести» на любой рисунок.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длину 0 и направления не задаёт. Он равен только самому себе. Обозначения: α, →AB, |α|.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свободный вектор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свободный вектор обычно изображают направленным отрезком со стрелкой. Стрелка показывает направление, а длина отрезка соответствует модулю вектора.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без изменения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свободный вектор можно перенести параллельно в другую точку плоскости или пространства. При этом сохраняются модуль и направление, меняется только место на рисунке.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векторов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что именно сохраняется при переносе: для свободного вектора достаточно длины и направления, а для связанного дополнительно важна фиксированная точка.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свободных векторов не зависит от их положения на чертеже: перенос не меняет их «содержания».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11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двух векторов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равенства: длина и направление, особый случай — нулевой вектор.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с векторами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(треугольник/параллелограмм)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сложить два вектора, их откладывают так, как удобно: по правилу треугольника или параллелограмма. В результате получают вектор результирующего перемещения.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вектора на число k его длина меняется в |k| раз. Если k &lt; 0, направление становится противоположным, а при k = 0 получается нулевой вектор.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через противоположность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сводится к сложению противоположного вектора: a − b = a + (−b). Так легче выполнять вычисления и находить результат по геометрии.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нуля в операциях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ведёт себя как нейтральный элемент сложения: a + 0 = a. Поэтому выражения с коэффициентом 0 сразу упрощаются до исходного вектора.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компоненты вектора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координата отвечает за смещение по своей оси: x — по горизонтали, y — по вертикали. Длина растёт вместе с «разбросом» компонент.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направление влияет на знаки координат, а модуль определяется формулой √(x² + y²). Поэтому длины можно находить без рисунка.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значения из примеров: длины вычислены по |a| = √(x² + y²)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 координатах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записывают аналогично: a − b = (x1 − x2; y1 − y2). Затем модуль можно найти через √(x² + y²), если требуется численный ответ.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число k выполняется масштабирование компонент: k(x; y) = (kx; ky). Эти формулы позволяют считать точно и быстрее чертежа.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(x; y), то модуль |a| вычисляется по теореме Пифагора: |a| = √(x² + y²). Это связывает длину с координатами без необходимости измерений.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в координатах находится покомпонентно: a + b = (x1 + x2; y1 + y2). При таком подходе удобно контролировать результат проверкой по формулам.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координатных вычислений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формулы на конкретных векторах: найдём сумму, длину, а также результат умножения на число. Таблица фиксирует исходные координаты и итоги для каждого случая.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вычисления согласуются с покомпонентными правилами суммы/умножения и с формулой модуля по координатам на плоскости.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и противоположно направленные векторы
</a:t>
            </a:r>
            <a:endParaRPr lang="en-US" sz="2236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векторы лежат на одной прямой или на параллельных прямых. Если они сонаправлены, то их направления совпадают; если направления противоположны — векторы противоположно направлены.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векторов a и 2a коэффициент пропорциональности положителен, поэтому направления одинаковые. Для a и −a коэффициент отрицателен, и направление меняется на противоположное; на рисунке это удобно сравнивать рядом.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коллинеарности по координатам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проверке пропорциональности координат вектора (через общий коэффициент для всех ненулевых компонент).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как путь и диагональ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сумма двух векторов соответствует результирующему перемещению. Если сначала выполнить движение по одному вектору, а затем по второму, итоговый вектор соединяет начальную и конечную точки всего пути.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сумма сил трактуется как равнодействующая. Она задаёт одно эквивалентное воздействие нескольких векторных сил, которое вызывает тот же эффект изменения скорости, что и их совместное действие.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движение этот подход описывает общий эффект последовательных перемещений: скорости и перемещения можно складывать, чтобы получить результирующий характер движения без «усреднений на глаз».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 в действии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|a+b| связан с углом φ между векторами: при переходе от 0° к 180° он убывает и обращается в ноль при противоположных направлениях.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тренд: чем ближе векторы к сонаправленности, тем больше результирующая. При увеличении угла эффект компенсируется, а при 180° происходит полная компенсация.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Смоделированные значения по формуле |a+b|=2|a|cos(φ/2) для |a|=1; углы указаны для наглядности.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 противоположный вектор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— нейтральный элемент сложения: для любого вектора a выполняется равенство a + 0 = a. Он имеет длину 0 и не задаёт направления, поэтому «не меняет» вектор.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 −a имеет ту же длину, что и a, но направлен строго в противоположную сторону. Поэтому он «возвращает» смещение назад по той же прямой, образуя симметрию направлений.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a и −a, получаем нулевой вектор: a + (−a) = 0. Эти свойства помогают упрощать выражения и решать уравнения, где неизвестный вектор входит в сумму.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2051074"/>
            <a:ext cx="4164900" cy="998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 плоскости и в пространстве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формы записи: a=(x;y) в плоскости и a=(x;y;z) в пространстве. Отличается число координат, а геометрический смысл сохраняется: длина считается по квадратам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пространству добавляет третью компоненту; операции и свойства свободных векторов сохраняются, а формула длины расширяется на одну координату.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(аналитическая геометрия).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2" y="1798621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6854" y="2186677"/>
            <a:ext cx="239175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9992" y="1798621"/>
            <a:ext cx="279037" cy="318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в физике и геометрии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 результирующий эффект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силы удобно складывать: вместо нескольких воздействий можно использовать одну равнодействующую, которая задаёт итоговое действие. Это помогает анализировать движение и равновесие систем.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и скорость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перемещение в школьных задачах рассматривают как векторы. Тогда последовательно заданные движения объединяются в одну результирующую траекторию без потери направления и смысла.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доказательства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доказывать параллельность прямых и находить свойства фигур через направления и равенства отрезков. Особенно это удобно, когда нужно обосновать геометрические связи кратко и строго.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вершин и коллинеарность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задач координаты вершин задают векторы направления. Коллинеарность проверяют через пропорциональность компонентов, а равенство — через длину и совпадение направлений.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со свободными векторами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правильных формулах ученики часто «ломают» решение на интерпретации: координаты не равны длине, а знак множителя определяет направление, а не абсолютную величину.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ошибки концентрируются вокруг двух идей: различие длины и координат и внимательное отслеживание направления и особого случая нулевого вектора.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затруднений по результатам школьной практики обучения векторной алгебре (оценочно, без статистической выборки).
</a:t>
            </a:r>
            <a:endParaRPr lang="en-US" sz="11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алгоритм решения задач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Уточните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 векторы из условия, запишите их обозначения и направление, при необходимости уточните, что требуется найти: равенство, коллинеарность, длину или результат операции.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Переведите в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даны точки, выражайте векторы через координаты. Затем приведите всё к единому виду (на плоскости: (x;y), в пространстве: (x;y;z)).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Выполните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 длины и проверьте отношения координат при коллинеарности. Для операций используйте формулы сложения, вычитания и умножения на число.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Сверьте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Интерпретируйте полученный ответ геометрически: согласуется ли направление и величина с рисунком и условиями. При необходимости перепроверьте знаки и случай нулевого вектора.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Вектор, который не «привязан» к точке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вектор соединяет геометрию и алгебру: одно понятие описывает направление, длину и перемещение. Оно облегчает построения, координатные вычисления и доказательства в задачах 11 класса, а далее помогает в аналитической геометрии и моделях физики.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2026-05-13T11:56:29Z</dcterms:created>
  <dcterms:modified xsi:type="dcterms:W3CDTF">2026-05-13T11:56:29Z</dcterms:modified>
</cp:coreProperties>
</file>