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и пунктуационный разбор: зачем они нужны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помогают понять смысл, интонацию и границы мысли.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 7 классе: как читать и писать точнее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пунктуации учатся видеть границы предложений, части сложных конструкций и особые случаи: обращения, вводные слова, обороты и прямую речь. Это помогает писать ясно и без лишних ошибок.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294104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27900" y="3084118"/>
            <a:ext cx="168750" cy="45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32700" y="3084118"/>
            <a:ext cx="39375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знаки препинания и их значение
</a:t>
            </a:r>
            <a:endParaRPr lang="en-US" sz="3066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завершает сообщение и показывает, что мысль закончена. Она помогает отделить одно предложение от другого и делает текст спокойным, чётким и удобным для чтения.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нужен, когда в речи слышны сильное чувство, удивление, радость, просьба или приказ. Он делает высказывание эмоциональнее и заметнее.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ставится там, где говорящий задаёт вопрос. Он показывает, что цель высказывания — получить ответ, а в устной речи передаёт особую вопросительную интонацию.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разделяет части предложения, перечисления и конструкции, которые нужно выделить по смыслу. Именно поэтому она встречается чаще других знаков в школьных текстах.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знаки уточняют связь между частями предложения: двоеточие поясняет, тире подчёркивает вывод или резкий переход, а скобки добавляют дополнительное замечание.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Двоеточие, тире и скобки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знаки препинания встречаются чаще всего
</a:t>
            </a:r>
            <a:endParaRPr lang="en-US" sz="282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наиболее узнаваемые случаи, с которыми школьники сталкиваются в текстах и упражнениях.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доминирует, потому что работает в самых разных конструкциях; остальные знаки чаще связаны с более узкими правилами.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оценка типичных пунктуационных случаев, не статистические данные.
</a:t>
            </a:r>
            <a:endParaRPr lang="en-US" sz="13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Запятая: самый частый знак препинания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отделяет однородные члены, когда предметы, признаки или действия перечисляются подряд. Она помогает сразу увидеть каждый элемент списка и не смешивать их в одно целое.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ставится между частями сложного предложения, если они связаны союзами и, а, но. Так читателю легче определить, где заканчивается одна мысль и начинается другая.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сложного предложения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нужна при обращении, вводных словах, причастных и деепричастных оборотах. В этих случаях она выделяет добавочную информацию и не даёт ей слиться с основной мыслью.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конструкций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пауза и граница смысла, запятая часто помогает её обозначить. Но окончательное решение всегда зависит не от паузы, а от правила.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62115"/>
            <a:ext cx="4791900" cy="20083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ставится запятая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частые случаи, которые помогают быстро вспомнить правило и пример его применения.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запятая помогает увидеть границы смысловых частей и не смешать основное сообщение с дополнительным.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вопросительный и восклицательный знаки
</a:t>
            </a:r>
            <a:endParaRPr lang="en-US" sz="2497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завершает мысль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ставится в конце повествовательного предложения, когда сообщение спокойно сообщает факт или событие. Она показывает, что мысль завершена, и помогает перейти к следующему предложению.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усиливает эмоции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нужен, когда высказывание звучит особенно ярко: с удивлением, радостью, тревогой, просьбой или приказом. Он делает текст более выразительным и эмоциональным.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 задаёт вопрос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 появляется там, где автор или говорящий ждёт ответа. Он не только оформляет вопрос на письме, но и передаёт соответствующую интонацию в 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пунктуационного разбора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анализа знаков препинания в предложении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и смысловые части предложения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 — это подлежащее и сказуемое. Именно она показывает, кто действует и что происходит, поэтому без неё трудно понять устройство предложения.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основа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части помогают заметить, где одна мысль заканчивается, а другая начинается. Эти границы важны для запятой, двоеточия и тире, потому что они передают отношения между частями.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мысли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одна основа, оно обычно простое. Когда основ несколько, предложение часто становится сложным, и между частями нужно особенно внимательно искать знаки препинания.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или несколько основ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увидеть основу и смысловые части, легче понять, какой знак нужен. Такой способ проверки помогает не ставить знак наугад и делает разбор более точным.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125" y="1347461"/>
            <a:ext cx="4044000" cy="137432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Двоеточие: пояснение, причина, перечисление
</a:t>
            </a:r>
            <a:endParaRPr lang="en-US" sz="2825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ставится, когда после первой части предложения идёт перечисление. Оно как будто подсказывает: сейчас последуют слова, которые раскрывают содержание первой части.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перечислением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вторая часть объясняет, уточняет или раскрывает смысл первой, ставится двоеточие. Такой знак помогает читателю заранее понять, что дальше будет ответ или пояснение.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пояснением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может показывать причину или основание того, что сказано раньше. Тогда вторая часть не просто продолжает предложение, а объясняет, почему произошло то или иное событие.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причиной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Запятая, двоеточие, тире: в чем различие
</a:t>
            </a:r>
            <a:endParaRPr lang="en-US" sz="3172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знака зависит от связи между частями предложения, а не только от паузы при чтении.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встречается чаще всего; двоеточие объясняет, тире усиливает смысловой переход.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функциям знаков препинания; иллюстративное сравнение для урока русского языка.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Тире: пропуск, противопоставление, вывод
</a:t>
            </a:r>
            <a:endParaRPr lang="en-US" sz="3031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бессоюзных предложениях тире показывает неожиданное развитие мысли или смену события: Наступил вечер — улицы опустели. Пауза здесь сильнее, чем при запятой.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Резкий переход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ставят, когда между подлежащим и сказуемым пропущено слово-связка: Москва — столица России. Знак помогает быстро увидеть, что части предложения уравнены по смыслу.
</a:t>
            </a:r>
            <a:endParaRPr lang="en-US" sz="1266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Пропуск связки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также выражает вывод, следствие или противопоставление. В таких случаях оно подчёркивает итог высказывания и делает ключевую мысль особенно заметной.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Вывод и противопоставление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65182"/>
            <a:ext cx="450000" cy="5142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950" y="1565182"/>
            <a:ext cx="450000" cy="5142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Знаки, которые добавляют оттенки смысла
</a:t>
            </a:r>
            <a:endParaRPr lang="en-US" sz="3044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 выделяют прямую речь, цитаты, названия и слова в необычном или переносном значении. Они помогают сразу понять, где чужая речь или особое употребление слова.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Многоточие передаёт паузу, недосказанность, незавершённость мысли или пропуск фрагмента текста. Этот знак часто создаёт ощущение ожидания, сомнения или эмоциональной остановки.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Многоточие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вставляют дополнительное пояснение, уточнение или короткую справку. Такая часть не нарушает основную мысль, но делает сообщение точнее и понятнее для читателя.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 самых частых школьных случаях
</a:t>
            </a:r>
            <a:endParaRPr lang="en-US" sz="277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какой знак нужен в распространённых конструкциях и почему он ставится именно там.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знак может выполнять разные функции; решающими остаются структура предложения и смысловые отношения.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русского языка и школьные правила пунктуации.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пунктуации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разделить части сложного предложения, особенно если союз кажется коротким и незаметным. Проверка грамматических основ помогает вовремя увидеть границу между частями.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нужной запятой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 внутри устойчивых сочетаний или там, где нет обособления. Запятая должна опираться на правило, а не на интуитивную паузу при чтении.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запятая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и двоеточие нередко смешивают, хотя первое показывает переход, вывод или противопоставление, а второе — пояснение, причину или перечисление после первой части.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тире и двоеточием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оформлении реплики важно учитывать кавычки, тире и знак в конце высказывания. Ошибки появляются, если не различать слова автора и саму реплику.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прямая речь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нужен ли знак препинания
</a:t>
            </a:r>
            <a:endParaRPr lang="en-US" sz="315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 школьным правилам пунктуации.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знаки препинания влияют на смысл текста
</a:t>
            </a:r>
            <a:endParaRPr lang="en-US" sz="2825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знаков препинания смысловые связи между частями предложения становятся менее заметными и труднее для чтения.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распределяет смысл по зонам: отделяет, уточняет и завершает мысль, делая текст точным и понятным.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смысловых функций знаков препинания; данные иллюстративные.
</a:t>
            </a:r>
            <a:endParaRPr lang="en-US" sz="13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примера предложения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08100" y="118917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основу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08100" y="145360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грамматическую основу: это помогает понять, простое перед нами предложение или сложное, и где проходят главные смысловые границы.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508100" y="381412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Оформить прямую речь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08100" y="407855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проверяют, как записана реплика: нужны ли кавычки, тире и какой знак стоит в конце. Так в одном предложении видно действие нескольких правил.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508100" y="2939142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однородные члены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508100" y="3203574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ищут перечисление одинаковых по роли слов или частей. Однородные члены часто разделяются запятыми, а иногда соединяются союзами.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508100" y="2064158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Отметить обращение и вводное слово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508100" y="2328591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выделяют слова, которые не входят в основу, но помогают общению с читателем или собеседником. Для них обычно нужны запятые.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тренировать пунктуационный разбор
</a:t>
            </a:r>
            <a:endParaRPr lang="en-US" sz="3194" dirty="0"/>
          </a:p>
        </p:txBody>
      </p:sp>
      <p:sp>
        <p:nvSpPr>
          <p:cNvPr id="9" name="Text 1"/>
          <p:cNvSpPr txBox="1"/>
          <p:nvPr/>
        </p:nvSpPr>
        <p:spPr>
          <a:xfrm>
            <a:off x="882780" y="1702038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 небольших предложений, где легко найти основу и определить тип конструкции. Это помогает не перегружать внимание и быстрее замечать нужный знак.
</a:t>
            </a:r>
            <a:endParaRPr lang="en-US" sz="1294" dirty="0"/>
          </a:p>
        </p:txBody>
      </p:sp>
      <p:sp>
        <p:nvSpPr>
          <p:cNvPr id="10" name="Text 2"/>
          <p:cNvSpPr txBox="1"/>
          <p:nvPr/>
        </p:nvSpPr>
        <p:spPr>
          <a:xfrm>
            <a:off x="882780" y="116245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Короткие предложения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07920" y="1702038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 только расставлять знаки, но и объяснять каждый из них. Когда правило проговаривается вслух, его легче запомнить и применить.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07920" y="116245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Объяснение выбора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303426" y="3607319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 обращения, вводные слова, однородные члены и прямую речь. Постепенно ученик учится распознавать знакомые случаи в новых текстах.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303426" y="306773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Разные конструкции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528567" y="3607319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Завершающий этап — сопоставление нескольких записей одного предложения. Разная пунктуация показывает, как меняются смысл и интонация.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5528567" y="306773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Сравнение вариантов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пунктуация делает речь точной и понятной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помогает увидеть смысловые границы, передать интонацию и правильно понять текст. Пунктуационный разбор учит объяснять выбор знака и делает письменную речь грамотнее.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2026-05-28T08:54:55Z</dcterms:created>
  <dcterms:modified xsi:type="dcterms:W3CDTF">2026-05-28T08:54:55Z</dcterms:modified>
</cp:coreProperties>
</file>