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экосистемы: большой природный дом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живёт вместе, как одна команда.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может быть огромной, как лес или озеро, и совсем маленькой, как школьная клумба. В ней живые существа и природные условия постоянно помогают друг другу, словно детали одного большого пазла.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вокруг нас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экосистема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07365" y="2136946"/>
            <a:ext cx="38631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ней относятся растения, животные, грибы и бактерии. Они растут, питаются, размножаются и вступают во множество связей друг с другом, создавая жизнь в экосистеме.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918167" y="2136946"/>
            <a:ext cx="38631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Неживая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свет, вода, воздух, почва, камни, песок и температура. Без этих условий живые организмы не могут нормально существовать, потому что именно они задают природные условия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4775" y="1312819"/>
            <a:ext cx="3876000" cy="3209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первые кормильцы природы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130025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Своё 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сами создают пищу из воды, воздуха и света. Поэтому они стоят в начале почти всех пищевых цепей и кормят многих жителей природы.
</a:t>
            </a:r>
            <a:endParaRPr lang="en-US" sz="1369" dirty="0"/>
          </a:p>
        </p:txBody>
      </p:sp>
      <p:sp>
        <p:nvSpPr>
          <p:cNvPr id="11" name="Text 3"/>
          <p:cNvSpPr txBox="1"/>
          <p:nvPr/>
        </p:nvSpPr>
        <p:spPr>
          <a:xfrm>
            <a:off x="413125" y="2045950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цепочки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Трава может стать едой для гусеницы, листья — для зайца, а семена — для птиц. Так растения дают энергию многим животным и поддерживают всю экосистему.
</a:t>
            </a:r>
            <a:endParaRPr lang="en-US" sz="1369" dirty="0"/>
          </a:p>
        </p:txBody>
      </p:sp>
      <p:sp>
        <p:nvSpPr>
          <p:cNvPr id="12" name="Text 4"/>
          <p:cNvSpPr txBox="1"/>
          <p:nvPr/>
        </p:nvSpPr>
        <p:spPr>
          <a:xfrm>
            <a:off x="413125" y="2961868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расти, растениям нужны солнечный свет, влага, воздух и плодородная почва. Если хотя бы одного условия не хватает, растение слабеет и растёт хуже.
</a:t>
            </a:r>
            <a:endParaRPr lang="en-US" sz="1369" dirty="0"/>
          </a:p>
        </p:txBody>
      </p:sp>
      <p:sp>
        <p:nvSpPr>
          <p:cNvPr id="13" name="Text 5"/>
          <p:cNvSpPr txBox="1"/>
          <p:nvPr/>
        </p:nvSpPr>
        <p:spPr>
          <a:xfrm>
            <a:off x="413125" y="3877774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растений нельзя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растений станет мало, многим животным просто не хватит пищи. Тогда нарушится весь природный порядок, и экосистема начнёт меняться не в лучшую сторону.
</a:t>
            </a:r>
            <a:endParaRPr lang="en-US" sz="136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кого ест в природе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611375" y="1186866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животные питаются растениями. К ним относятся заяц, корова, олень и гусеница. Они получают энергию из травы, листьев, семян и других частей растений.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11375" y="244028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едят других животных. Лиса, сова, волк и щука помогают природе, потому что не дают одним видам слишком сильно размножаться и нарушать равновесие.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11375" y="3693684"/>
            <a:ext cx="41760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Всеядные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животные едят и растительную, и животную пищу. Медведь, воробей и человек могут выбирать разную еду, поэтому им легче находить питание в природе.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путешествует энергия в экосистеме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энергии от Солнца к живым организмам и обратно к почве через разложение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бактерии — природные уборщики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14656" y="1289341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Разлагают остатки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бактерии перерабатывают опавшие листья, погибшие растения и остатки животных. Они не устраивают бардак, а аккуратно разбирают его на полезные части.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7496" y="3047666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 чистоту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грибов и бактерий на земле быстро скапливались бы остатки живых существ. Почва стала бы беднее, а растениям было бы труднее расти.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982418" y="1289341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Возвращают 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работы этих маленьких тружеников вещества снова попадают в почву. Растения используют их для роста, и круг жизни в природе продолжается.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982405" y="3047666"/>
            <a:ext cx="38076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Маленькие, но важные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организмы очень малы, но их роль огромна. Они помогают экосистеме не захлебнуться в собственных остатках и поддерживают жизнь вокруг нас.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 пример богатой экосистемы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Этажи лесной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всё расположено по своим «этажам»: наверху тянутся к свету деревья, ниже растут кусты, ещё ниже — травы и мхи. Такое устройство помогает разным животным находить укрытие, пищу и удобные места для жизни.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в лесу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— дом для белок, дятлов, ежей, зайцев, жуков и множества грибов. Каждому здесь есть дело: кто-то ищет корм, кто-то прячется, а кто-то помогает лесу оставаться здоровым и живым.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лесу нужны забота и влага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Лесу важны свет, влага и плодородная почва. Если вырубить много деревьев, станет меньше тени, убежищ и корма для животных, а лесу будет труднее сохранять своё богатство.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Луг: солнечный дом для многих живых существ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тает, и луг быстро покрывается молодой травой. Появляются насекомые, а птицы начинают искать здесь корм и место для гнёзд.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080050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лугу много света, цветов и сладкого нектара. Здесь шумно трудятся пчёлы и бабочки, а кузнечики, мыши и полёвки находят достаточно еды.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746975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и дальше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луг не косить и не пасти, он постепенно зарастает кустами и молодыми деревьями. Так меняется природный участок, и жизнь на нём становится другой.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4775" y="1312819"/>
            <a:ext cx="3876000" cy="3209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Пруд и озеро: жизнь в воде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130025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водоёма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пруду и озере живут рыбы, лягушки, улитки, водные насекомые и водоросли. У каждого из них есть своё место и свои заботы в воде.
</a:t>
            </a:r>
            <a:endParaRPr lang="en-US" sz="1369" dirty="0"/>
          </a:p>
        </p:txBody>
      </p:sp>
      <p:sp>
        <p:nvSpPr>
          <p:cNvPr id="11" name="Text 3"/>
          <p:cNvSpPr txBox="1"/>
          <p:nvPr/>
        </p:nvSpPr>
        <p:spPr>
          <a:xfrm>
            <a:off x="413125" y="2045950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кислород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Водным жителям особенно важны чистая вода и кислород. Если воздуха становится мало, рыбам и другим обитателям труднее дышать и двигаться.
</a:t>
            </a:r>
            <a:endParaRPr lang="en-US" sz="1369" dirty="0"/>
          </a:p>
        </p:txBody>
      </p:sp>
      <p:sp>
        <p:nvSpPr>
          <p:cNvPr id="12" name="Text 4"/>
          <p:cNvSpPr txBox="1"/>
          <p:nvPr/>
        </p:nvSpPr>
        <p:spPr>
          <a:xfrm>
            <a:off x="413125" y="2961868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помогает растениям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нужен водорослям и другим водным растениям, чтобы они могли расти. Они, как и сухопутные растения, помогают поддерживать жизнь в водоёме.
</a:t>
            </a:r>
            <a:endParaRPr lang="en-US" sz="1369" dirty="0"/>
          </a:p>
        </p:txBody>
      </p:sp>
      <p:sp>
        <p:nvSpPr>
          <p:cNvPr id="13" name="Text 5"/>
          <p:cNvSpPr txBox="1"/>
          <p:nvPr/>
        </p:nvSpPr>
        <p:spPr>
          <a:xfrm>
            <a:off x="413125" y="3877774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воды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воду попадает мусор или грязь, многим жителям становится тяжело жить. Поэтому беречь чистоту пруда и озера — значит заботиться о всей экосистеме.
</a:t>
            </a:r>
            <a:endParaRPr lang="en-US" sz="136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5494" y="1597175"/>
            <a:ext cx="210262" cy="18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8856" y="2853099"/>
            <a:ext cx="163538" cy="18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813" y="4109015"/>
            <a:ext cx="233625" cy="18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живыми существами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3338" y="121062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растениям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переносят пыльцу с цветка на цветок и помогают растениям образовывать семена и плоды. Без такой работы многим растениям было бы труднее размножаться и радовать других жителей экосистемы.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83338" y="2466549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укрытие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Деревья, кусты и высокая трава дают птицам ветки для гнёзд, а мелким зверькам — безопасные укрытия. Так живые существа находят не только пищу, но и защиту от опасности.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338" y="372246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в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никто в экосистеме не живёт совсем один. Одни существа питаются другими, одни помогают, а другие просто делят одно и то же пространство, как дружные соседи по большому природному дому.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происходит, если одно звено исчезает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9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изменения в одном звене быстро отражаются на других живых организмах и условиях их жизни.
</a:t>
            </a:r>
            <a:endParaRPr lang="en-US" sz="109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времена года меняют жизнь экосистемы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998925"/>
            <a:ext cx="18027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молодые листья, цветы и первые насекомые. Животные становятся активнее, а в природе снова слышно много движения и звуков.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1593" y="1998925"/>
            <a:ext cx="18027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Пищи становится больше, поэтому многие звери и птицы выкармливают детёнышей. Растения растут быстро, а луга и леса особенно оживают.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90063" y="1998925"/>
            <a:ext cx="18027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звери готовятся к холодам: запасают корм, меняют поведение или ищут более защищённые места. Природа постепенно замедляет свой ритм.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78548" y="1998925"/>
            <a:ext cx="18027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животные спят или мало двигаются, а другие ищут еду под снегом, в коре деревьев или в воде. Экосистема не замирает, а просто работает тише.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2901983"/>
            <a:ext cx="8368200" cy="178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помогает природе и иногда мешает ей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1581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дела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помогает экосистеме, когда сажает деревья, убирает мусор и бережёт места, где живут птицы и звери. Такие поступки делают природу чище и безопаснее.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7199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лесов, пожары, шум и грязная вода нарушают привычную жизнь растений и животных. Даже небольшое загрязнение может испортить дом многим живым существам.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82396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Опасный мусор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Пакеты, бутылки и другой мусор могут запутать, поранить или отравить животных. То, что человеку кажется пустяком, для природы иногда становится большой бедой.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281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люди ведут себя аккуратно, экосистема сохраняет силу и красоту. Природе очень нужны внимательные помощники, а не шумные разрушители.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экосистема остаётся живой и сильной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75" y="2257342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и ростки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дождей и тепла из семян появляются новые растения. Они заполняют свободные места и снова дают пищу, тень и укрытие другим жителям экосистемы.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17916" y="2257288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условия становятся подходящими, животные снова расселяются в знакомые места. Они находят корм, строят гнёзда и помогают природе оживать после трудных изменений.
</a:t>
            </a:r>
            <a:endParaRPr lang="en-US" sz="1097" dirty="0"/>
          </a:p>
        </p:txBody>
      </p:sp>
      <p:sp>
        <p:nvSpPr>
          <p:cNvPr id="12" name="Text 4"/>
          <p:cNvSpPr txBox="1"/>
          <p:nvPr/>
        </p:nvSpPr>
        <p:spPr>
          <a:xfrm>
            <a:off x="4822651" y="2260163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становится богаче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Отмершие остатки растений и животных разлагаются, а полезные вещества возвращаются в почву. Так земля снова получает силы для роста новых организмов.
</a:t>
            </a:r>
            <a:endParaRPr lang="en-US" sz="1097" dirty="0"/>
          </a:p>
        </p:txBody>
      </p:sp>
      <p:sp>
        <p:nvSpPr>
          <p:cNvPr id="13" name="Text 5"/>
          <p:cNvSpPr txBox="1"/>
          <p:nvPr/>
        </p:nvSpPr>
        <p:spPr>
          <a:xfrm>
            <a:off x="7027409" y="2260163"/>
            <a:ext cx="17541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делает крепче
</a:t>
            </a:r>
            <a:pPr algn="l" indent="0" marL="0">
              <a:lnSpc>
                <a:spcPct val="115000"/>
              </a:lnSpc>
              <a:buNone/>
            </a:pPr>
            <a:r>
              <a:rPr lang="en-US" sz="388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 экосистеме разных видов, тем легче ей переживать засуху, холод или нехватку пищи. Разные жители поддерживают друг друга, как дружная команда.
</a:t>
            </a:r>
            <a:endParaRPr lang="en-US" sz="106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и пищевые сети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30025"/>
            <a:ext cx="42171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цепочка
</a:t>
            </a:r>
            <a:pPr algn="l" indent="0" marL="0">
              <a:lnSpc>
                <a:spcPct val="115000"/>
              </a:lnSpc>
              <a:buNone/>
            </a:pPr>
            <a:r>
              <a:rPr lang="en-US" sz="71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цепь показывает, кто кого ест. Например: трава, гусеница, синица. В такой цепочке каждый участник важен, потому что без одного звена нарушается весь порядок.
</a:t>
            </a:r>
            <a:endParaRPr lang="en-US" sz="1426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0333"/>
            <a:ext cx="42171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связей
</a:t>
            </a:r>
            <a:pPr algn="l" indent="0" marL="0">
              <a:lnSpc>
                <a:spcPct val="115000"/>
              </a:lnSpc>
              <a:buNone/>
            </a:pPr>
            <a:r>
              <a:rPr lang="en-US" sz="71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одно животное может есть разную пищу, а одно растение может служить едой нескольким видам. Поэтому цепи переплетаются и превращаются в пищевую сеть.
</a:t>
            </a:r>
            <a:endParaRPr lang="en-US" sz="1426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610633"/>
            <a:ext cx="42171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будет при исчезновении
</a:t>
            </a:r>
            <a:pPr algn="l" indent="0" marL="0">
              <a:lnSpc>
                <a:spcPct val="115000"/>
              </a:lnSpc>
              <a:buNone/>
            </a:pPr>
            <a:r>
              <a:rPr lang="en-US" sz="71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один вид исчезает, сразу меняется жизнь других организмов. Одним не хватает еды, другим становится легче или труднее жить, и вся сеть начинает перестраиваться.
</a:t>
            </a:r>
            <a:endParaRPr lang="en-US" sz="142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виды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611375" y="113490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исчезают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растения и животные становятся такими из-за охоты, загрязнения, вырубки лесов и изменения климата. Когда среда меняется слишком быстро, им трудно выжить.
</a:t>
            </a:r>
            <a:endParaRPr lang="en-US" sz="1234" dirty="0"/>
          </a:p>
        </p:txBody>
      </p:sp>
      <p:sp>
        <p:nvSpPr>
          <p:cNvPr id="11" name="Text 3"/>
          <p:cNvSpPr txBox="1"/>
          <p:nvPr/>
        </p:nvSpPr>
        <p:spPr>
          <a:xfrm>
            <a:off x="611375" y="207803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их защищают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охраны редких видов создают заповедники и другие защищённые территории. Там животным и растениям спокойнее, а люди стараются не мешать их жизни.
</a:t>
            </a:r>
            <a:endParaRPr lang="en-US" sz="1234" dirty="0"/>
          </a:p>
        </p:txBody>
      </p:sp>
      <p:sp>
        <p:nvSpPr>
          <p:cNvPr id="12" name="Text 4"/>
          <p:cNvSpPr txBox="1"/>
          <p:nvPr/>
        </p:nvSpPr>
        <p:spPr>
          <a:xfrm>
            <a:off x="611375" y="3021146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Красную книгу заносят виды, которым нужна особая защита. Это помогает людям узнать, кого надо беречь особенно внимательно, чтобы не потерять совсем.
</a:t>
            </a:r>
            <a:endParaRPr lang="en-US" sz="1234" dirty="0"/>
          </a:p>
        </p:txBody>
      </p:sp>
      <p:sp>
        <p:nvSpPr>
          <p:cNvPr id="13" name="Text 5"/>
          <p:cNvSpPr txBox="1"/>
          <p:nvPr/>
        </p:nvSpPr>
        <p:spPr>
          <a:xfrm>
            <a:off x="600975" y="3964273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редкий вид исчезает, экосистема становится беднее и слабее. Сохранение таких видов помогает природе оставаться разнообразной, красивой и устойчивой.
</a:t>
            </a:r>
            <a:endParaRPr lang="en-US" sz="123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74" y="1064193"/>
            <a:ext cx="2688900" cy="20560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8485" y="1064193"/>
            <a:ext cx="2688900" cy="20560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3798" y="1064193"/>
            <a:ext cx="2688900" cy="20560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экосистема рядом со школой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после дождя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школьный двор меняется почти как маленький лес после ливня. На мокрой земле появляются лужи, а рядом шевелятся дождевые черви и спешат птицы. Для одних это просто двор, а для других — целый мир.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28436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Клумба как мини-луг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клумбе цветы, трава и насекомые живут очень тесно, почти как соседи по одной лестнице. Пчёлы прилетают за нектаром, муравьи бегают по земле, а растения ждут света, влаги и заботы.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043749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уголок у забора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Возле забора можно заметить деревья, тень, птиц и следы маленьких жителей почвы. Если остановиться и понаблюдать, становится видно, как свет, вода и почва помогают школьному двору оставаться живым.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можно помочь экосистеме каждый день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7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добрых привычек показывает, как маленькие действия людей поддерживают природу рядом с домом и школой.
</a:t>
            </a:r>
            <a:endParaRPr lang="en-US" sz="107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— это дом, который мы делим с природой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живёт благодаря связи света, воды, почвы и всех живых существ. Если беречь её каждый день, природа остаётся сильной, а наш общий дом — уютным и полным жизни.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2026-05-26T09:32:52Z</dcterms:created>
  <dcterms:modified xsi:type="dcterms:W3CDTF">2026-05-26T09:32:52Z</dcterms:modified>
</cp:coreProperties>
</file>