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и оратория «Времена года»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природе, труде и жизни людей в четырёх сезонах.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 стал временем венской классики. Гайдн, Моцарт и Бетховен искали ясную форму, уравновешенность и выразительную мелодию. На этом фоне «Времена года» стали одним из самых ярких поздних сочинений Гайдна.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Классицизм и Гайдн: музыка порядка и ясности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0032"/>
            <a:ext cx="160200" cy="1281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5275" y="2378058"/>
            <a:ext cx="135900" cy="135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275" y="3289748"/>
            <a:ext cx="135900" cy="135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781" y="4201430"/>
            <a:ext cx="152888" cy="135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Йозеф Гайдн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95088" y="121062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 эпоха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Йозеф Гайдн жил с 1732 по 1809 год и был одним из создателей венской классической школы. Его творчество пришлось на время, когда музыка стремилась к ясности и стройности.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95088" y="2122322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у Эстерхази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лет Гайдн работал при дворе князей Эстерхази. Там он писал симфонии, камерные сочинения и вокальную музыку, постоянно оттачивая мастерство.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95088" y="3034013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характер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часто отмечают за чувство юмора, точность формы и живые контрасты. Гайдн умел делать музыку понятной и при этом очень выразительной.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5088" y="3945695"/>
            <a:ext cx="3795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хорошо композитор передавал в музыке образы природы и движения жизни. Поэтому его сочинения легко слушать и интересно представлять как художественные сцены.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оратории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Оратория показывает смену времён года как большой природный круг. Весна, лето, осень и зима раскрываются через разные состояния света, погоды и звука.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центре сюжета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рядом с природой звучит и повседневная жизнь деревни. Труд, отдых, праздник и семейные отношения делают музыку близкой и понятной слушателю.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25" y="1377951"/>
            <a:ext cx="8368200" cy="32844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произведение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895700"/>
            <a:ext cx="8368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части оратории и сцены внутри каждой из них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и литературная основа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Джеймса Томсона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текста стала английская поэма Джеймса Томсона «The Seasons». Она уже содержала образы природы и смены времён года.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080050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Готфрида ван Свитена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Барон Готфрид ван Свитен переработал литературный материал и создал немецкое либретто, удобное для музыкального воплощения Гайдном.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746975" y="1745600"/>
            <a:ext cx="24549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форма для слушателя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 оратории появились не только описания природы, но и простые жизненные сцены, которые легко воспринимались публикой.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88415"/>
            <a:ext cx="4867800" cy="165362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 в оратории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сезон получает свои образы и собственный музыкальный характер.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повторяет одно настроение: каждый сезон звучит по-своему и легко узнаётся по интонации и тембру.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Й. Гайдн, оратория «Времена года»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контрасты по сезонам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Оратория показывает, как меняются чувства вместе с природой и временем года.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Равномерное распределение подчёркивает, что у каждого сезона есть своя важная роль в общем замысле.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содержанию оратории Й. Гайдна «Времена года»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приёмы Гайдна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часто использует звукоподражание: в оркестре можно услышать птиц, ветер, гром и охотничьи сигналы. Это делает картины природы очень наглядными.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умеет резко менять темп и громкость. Благодаря этому слушатель чувствует, как спокойно лето может смениться бурей или как праздник — напряжением.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Хоровые эпизоды создают ощущение большого общего действия. Они помогают показать не одного героя, а целую деревенскую жизнь с её трудами и радостями.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Сольные партии, напротив, раскрывают личные чувства Симона, Ганны и Лукаса. Так в оратории сочетаются общее и индивидуальное звучание.
</a:t>
            </a:r>
            <a:endParaRPr lang="en-US" sz="97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2425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Весна: пробуждение природы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50692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музыка воспринимается как начало нового круга жизни. После зимнего покоя она звучит особенно свежо и радостно, словно всё вокруг снова просыпается.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06925" y="22508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Весенняя часть наполнена светом и движением. В музыке слышится, как тает снег, оживают поля и возвращаются птицы, а вместе с ними — чувство надежды.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сцена начинается с изнуряющей жары: музыка звучит плотнее, напряжённее и будто удерживает дыхание перед переменой погоды, показывая силу природы и её влияние на человека.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нарастают резкие динамические контрасты, и спокойный день уступает место грозовым вспышкам. Так Гайдн передаёт ощущение опасности, которое скрыто даже в самой красивой летней картине.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выразителен переход от тишины к буре: слушатель не просто слышит погоду, а как будто наблюдает её движение. Лето становится драматичным, почти театральным эпизодом оратории.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Лето: жара и гроза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845307"/>
            <a:ext cx="194400" cy="222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17071" y="1845307"/>
            <a:ext cx="194400" cy="22217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1016" y="1845307"/>
            <a:ext cx="194400" cy="2221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024956" y="1845307"/>
            <a:ext cx="194400" cy="2221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Осень: урожай и праздник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413125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сцены передают труд на полях, когда люди собирают плоды своего труда. Музыка звучит энергично и подчёркивает радость завершённой работы.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617071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Виноград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винограда связан с изобилием и благодарностью за щедрый урожай. В звучании чувствуется праздничное настроение и лёгкая танцевальность.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2101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Охотничьи эпизоды добавляют движению и азарта. Ритм становится живее, а музыкальные интонации помогают представить шумную деревенскую охоту.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024956" y="2152318"/>
            <a:ext cx="1756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завершается весельем и общим торжеством. Здесь особенно ясно слышно, что в оратории природа и жизнь людей образуют единый, радостный мир.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421416"/>
            <a:ext cx="2919900" cy="230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больших разделов включает оратория: зимняя часть завершает путь природы от весны к покою и подготавливает ощущение нового начала.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989125" y="1194265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4586700"/>
            <a:ext cx="29199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оратории Й. Гайдна «Времена года»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989125" y="2399100"/>
            <a:ext cx="4791900" cy="10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образуют полный годовой круг.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Оратория показывает, что природа живёт по ясному порядку: за теплом приходит холод, за трудом — отдых, а за тишиной снова начинается движение и обновление.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особенно ценит повседневный труд людей. Пахота, жатва, охота и домашний праздник звучат у него как важная часть гармоничного мира, а не просто фон.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и о благодарности жизни. Даже гроза, мороз или усталость не разрушают целостность картины: они лишь подчёркивают красоту каждого времени года.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525" y="2052986"/>
            <a:ext cx="4867800" cy="13243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оратории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80625" y="1569872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героя помогают увидеть мир оратории через человеческие характеры и чувства.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0625" y="2815515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трое связаны с деревенской жизнью. Их образы делают картины природы ближе и понятнее, а также соединяют музыку с человеческими отношениями.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700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Либретто оратории Й. Гайдна «Времена года»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жанровые элементы оратории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выполняет свою задачу: одни части рассказывают, другие создают настроение, а третьи объединяют всё в цельное музыкальное действие.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Оратория построена как сочетание разных форм, поэтому в ней одновременно есть рассказ, чувства и живописные звуки природы.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музыкальная драматургия оратории Й. Гайдна «Времена года»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первые слушатели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объяснялся ясностью образов и разнообразием сцен. Оратория быстро получила признание как одно из самых удачных поздних сочинений Гайдна и надолго вошла в репертуар.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состоялась в Вене в 1801 году и сразу привлекла внимание публики. Слушатели услышали не отвлечённую музыку, а яркий рассказ о знакомом мире природы и труда.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6969" y="1424825"/>
            <a:ext cx="152513" cy="17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6025" y="2174757"/>
            <a:ext cx="134400" cy="153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9831" y="2924690"/>
            <a:ext cx="126788" cy="14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9831" y="3674593"/>
            <a:ext cx="126788" cy="14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9831" y="4424498"/>
            <a:ext cx="126788" cy="14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произведение важно сегодня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695099" y="121062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Оратория помогает замечать красоту обычных природных явлений: дождя, ветра, жары, снега и тишины. Это делает музыку близкой и понятной школьникам.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695099" y="1960555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произведении есть труд, отдых, праздник и семейные отношения. Поэтому слушатель видит не только пейзаж, но и человека внутри этого мира.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695099" y="2710481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Гайдн показывает, как музыка может изображать птиц, грозу, охоту и смену погоды без слов. Это развивает внимание и воображение.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95099" y="3460398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времени года напоминают о постоянном обновлении жизни. Такая идея понятна в любом возрасте и помогает почувствовать связь с природным ритмом.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95099" y="4210302"/>
            <a:ext cx="3389700" cy="57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для изучения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Оратория удобна для знакомства с классической музыкой: в ней есть ясный сюжет, запоминающиеся сцены и понятная связь между содержанием и звучанием.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Гайдна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«Времена года» нередко ставят рядом со «Сотворением мира», потому что оба произведения показывают гармоничный и прекрасный мир, созданный в музыкальных образах.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оратории о временах года больше земных деталей: деревенский труд, праздник, охота, погода и бытовые сцены. Здесь композитор особенно близок к повседневной жизни.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показывает разносторонность Гайдна. Он умеет говорить и о величии мироздания, и о простой человеческой жизни, не теряя ясности и теплоты.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20936" y="0"/>
            <a:ext cx="3420628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в которой слышна жизнь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«Времена года» показывают, как природа, труд и чувства человека соединяются в одном музыкальном круге. Гайдн создал ясное, тёплое и очень живое произведение, которое легко понять и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2026-05-20T17:41:59Z</dcterms:created>
  <dcterms:modified xsi:type="dcterms:W3CDTF">2026-05-20T17:41:59Z</dcterms:modified>
</cp:coreProperties>
</file>