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 учит находить неизвестное, замечать закономерности и записывать правила короче.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243325"/>
            <a:ext cx="74367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 алгебру: язык чисел, букв и закономерностей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 продолжает арифметику и помогает говорить о задачах на общем языке. В седьмом классе уже можно уверенно работать с буквами, а не только с числами, и применять этот подход в учебе и в жизни.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алгебра в 7 классе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переменная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39413" y="1674750"/>
            <a:ext cx="47913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вместо числа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Переменная обозначает неизвестное или меняющееся число. В школьных задачах чаще всего используют x, y, a, b, n, потому что такую запись легко читать и удобно применять в рассуждениях.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39450" y="2798917"/>
            <a:ext cx="47913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обозначение — разные 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переменная может принимать разные числа, если это допускают условия задачи. Ее значение не задано заранее и определяется только тем, что известно в конкретной ситуации.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39400" y="3935983"/>
            <a:ext cx="47913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и точная запись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Переменная позволяет сократить длинное словесное описание до нескольких символов. Благодаря этому задача становится нагляднее: сразу видно, что известно, что нужно найти и какие действия связаны между собой.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" y="2929307"/>
            <a:ext cx="9144000" cy="21163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Алгебраическая запись короче обычного текста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838975" y="1651475"/>
            <a:ext cx="1799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3x + 2 можно прочитать как три одинаковые части и еще одно число 2. Такая запись передает условие короче, чем подробное описание словами, и сохраняет его точную структуру.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2724630" y="1653400"/>
            <a:ext cx="1799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становятся заметны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алгебре сразу видно, какие части задачи повторяются. Если несколько одинаковых величин обозначить одной буквой, легче понять, как они связаны и сколько раз участвуют в вычислении.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4610292" y="1653400"/>
            <a:ext cx="1799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Неизвестное выделяется сразу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в записи подсказывает, где спрятано неизвестное число. Это помогает быстрее перейти от текста задачи к вычислениям и не потерять важные данные по пути.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495966" y="1653400"/>
            <a:ext cx="1799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для рассуждений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Алгебраическая форма показывает, какие действия нужно выполнить и в каком порядке. Поэтому ее удобно использовать не только для ответа, но и для пошагового решения задач.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276138"/>
            <a:ext cx="4014300" cy="113344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Число, буква, выражение и уравнение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четыре основных вида записи, с которыми начинается изучение алгебры.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можно вычислить, а уравнение нужно решить и затем проверить подстановкой.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вводной темы по алгебре, 7 класс
</a:t>
            </a:r>
            <a:endParaRPr lang="en-US" sz="69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70607" y="1666450"/>
            <a:ext cx="32457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выражение меняется вместе со значением переменной. Это показывает, что алгебра описывает не только числа, но и их зависимость друг от друга.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790137" y="1301717"/>
            <a:ext cx="33150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790150" y="2762975"/>
            <a:ext cx="3315000" cy="11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значения может принимать выражение 2x + 3 в зависимости от выбранного x.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790150" y="3974600"/>
            <a:ext cx="3315000" cy="1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 учебной темы: 2x + 3 при x = 0, 4, 5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находят значение выражения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при вычислении значения выражения с переменной.
</a:t>
            </a:r>
            <a:endParaRPr lang="en-US" sz="11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значение выражения 2x + 1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значений помогает увидеть правило изменения без лишних вычислений. Это первый шаг к пониманию зависимости между переменной и результатом.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увеличении x на 1 значение выражения возрастает на 2, значит зависимость имеет устойчивый закономерный характер.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 выражению 2x + 1 для x = 0, 1, 2, 3, 4, 5
</a:t>
            </a:r>
            <a:endParaRPr lang="en-US" sz="69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как равенство с неизвестным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985999" y="1681337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уравнением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 — это равенство, в котором есть неизвестное число. Оно становится верным только при определенном значении переменной, поэтому нужно найти именно его.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834574" y="2432550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получают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решить уравнение, подбирают такое значение буквы, при котором левая и правая части совпадают. Затем найденное число обязательно подставляют обратно и проверяют результат.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949149" y="1007275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для тренировки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записи 3x + 4 = 19 неизвестное скрыто внутри выражения. Нужно найти такое x, при котором равенство окажется верным, а затем убедиться, что ответ действительно подходит.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9450" y="1516913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998" y="2925605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можно представить как баланс
</a:t>
            </a:r>
            <a:endParaRPr lang="en-US" sz="2012" dirty="0"/>
          </a:p>
        </p:txBody>
      </p:sp>
      <p:sp>
        <p:nvSpPr>
          <p:cNvPr id="11" name="Text 2"/>
          <p:cNvSpPr txBox="1"/>
          <p:nvPr/>
        </p:nvSpPr>
        <p:spPr>
          <a:xfrm>
            <a:off x="820025" y="1652350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Весы и знак равенства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равенства говорит, что обе стороны записи одинаковы по значению. Это удобно представить как чашечные весы: если на обеих чашах одинаковая нагрузка, они стоят ровно. Стоит изменить одну часть, и равновесие сразу нарушается.
</a:t>
            </a:r>
            <a:endParaRPr lang="en-US" sz="1029" dirty="0"/>
          </a:p>
        </p:txBody>
      </p:sp>
      <p:sp>
        <p:nvSpPr>
          <p:cNvPr id="12" name="Text 3"/>
          <p:cNvSpPr txBox="1"/>
          <p:nvPr/>
        </p:nvSpPr>
        <p:spPr>
          <a:xfrm>
            <a:off x="820573" y="3061041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помогает решать уравнения
</a:t>
            </a:r>
            <a:pPr algn="l" indent="0" marL="0">
              <a:lnSpc>
                <a:spcPct val="115000"/>
              </a:lnSpc>
              <a:buNone/>
            </a:pPr>
            <a:r>
              <a:rPr lang="en-US" sz="5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неизвестное обозначено буквой, весы становятся наглядной моделью уравнения. Чтобы сохранить баланс, нужно выполнять одинаковые действия с обеими частями. Тогда равенство не меняется, а неизвестное постепенно отделяется от остальных чисел.
</a:t>
            </a:r>
            <a:endParaRPr lang="en-US" sz="99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равенств при решении уравнений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56787" y="1642962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Прибавление одинакового числа
</a:t>
            </a:r>
            <a:pPr algn="l" indent="0" marL="0">
              <a:lnSpc>
                <a:spcPct val="115000"/>
              </a:lnSpc>
              <a:buNone/>
            </a:pPr>
            <a:r>
              <a:rPr lang="en-US" sz="2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 обеим частям равенства прибавить одно и то же число, его значение не изменится. Это удобно, когда нужно убрать свободный член и оставить неизвестное в одном месте.
</a:t>
            </a:r>
            <a:endParaRPr lang="en-US" sz="867" dirty="0"/>
          </a:p>
        </p:txBody>
      </p:sp>
      <p:sp>
        <p:nvSpPr>
          <p:cNvPr id="12" name="Text 3"/>
          <p:cNvSpPr txBox="1"/>
          <p:nvPr/>
        </p:nvSpPr>
        <p:spPr>
          <a:xfrm>
            <a:off x="972675" y="2347685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одинакового числа
</a:t>
            </a:r>
            <a:pPr algn="l" indent="0" marL="0">
              <a:lnSpc>
                <a:spcPct val="115000"/>
              </a:lnSpc>
              <a:buNone/>
            </a:pPr>
            <a:r>
              <a:rPr lang="en-US" sz="2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одного и того же числа из обеих частей тоже сохраняет равенство. Так уравнение можно постепенно упростить, не нарушая его смысл и не теряя правильного ответа.
</a:t>
            </a:r>
            <a:endParaRPr lang="en-US" sz="843" dirty="0"/>
          </a:p>
        </p:txBody>
      </p:sp>
      <p:sp>
        <p:nvSpPr>
          <p:cNvPr id="13" name="Text 4"/>
          <p:cNvSpPr txBox="1"/>
          <p:nvPr/>
        </p:nvSpPr>
        <p:spPr>
          <a:xfrm>
            <a:off x="972663" y="3052642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на одно число
</a:t>
            </a:r>
            <a:pPr algn="l" indent="0" marL="0">
              <a:lnSpc>
                <a:spcPct val="115000"/>
              </a:lnSpc>
              <a:buNone/>
            </a:pPr>
            <a:r>
              <a:rPr lang="en-US" sz="2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обе части умножить на одно и то же ненулевое число, равенство останется верным. Этот приём помогает избавиться от дробей или привести запись к более удобному виду.
</a:t>
            </a:r>
            <a:endParaRPr lang="en-US" sz="877" dirty="0"/>
          </a:p>
        </p:txBody>
      </p:sp>
      <p:sp>
        <p:nvSpPr>
          <p:cNvPr id="14" name="Text 5"/>
          <p:cNvSpPr txBox="1"/>
          <p:nvPr/>
        </p:nvSpPr>
        <p:spPr>
          <a:xfrm>
            <a:off x="356797" y="3743304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без остатка
</a:t>
            </a:r>
            <a:pPr algn="l" indent="0" marL="0">
              <a:lnSpc>
                <a:spcPct val="115000"/>
              </a:lnSpc>
              <a:buNone/>
            </a:pPr>
            <a:r>
              <a:rPr lang="en-US" sz="2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Разделить обе части можно на одно и то же ненулевое число. Благодаря этому неизвестное часто быстро отделяют от остальных чисел и получают значение переменной в один шаг.
</a:t>
            </a:r>
            <a:endParaRPr lang="en-US" sz="85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уравнения 3x + 4 = 19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преобразование равенства: сначала убираем свободный член, затем находим значение неизвестного и проверяем результат.
</a:t>
            </a:r>
            <a:endParaRPr lang="en-US" sz="107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записи одной задачи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запись не только экономит место, но и помогает быстрее увидеть неизвестное, нужные действия и связь между числами в условии.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Алгебраическая запись выигрывает по компактности и ясности: она короче текста и обычно требует меньше действий для поиска неизвестного.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теме «Введение в алгебру», 7 класс.
</a:t>
            </a:r>
            <a:endParaRPr lang="en-US" sz="69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13273" y="950175"/>
            <a:ext cx="6917455" cy="2349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термины алгебры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36350" y="37379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ключевые понятия, с которыми школьник работает в первых темах алгебры, и как они связаны между собой.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600" y="3386250"/>
            <a:ext cx="8784000" cy="1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алгебры, 7 класс.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3217394" y="37388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Понятия образуют одну систему: переменная и коэффициент входят в выражение, выражение может стать уравнением, а корень завершает решение.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4350" y="1744144"/>
            <a:ext cx="249000" cy="2213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60853" y="1728788"/>
            <a:ext cx="220500" cy="252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91923" y="1728788"/>
            <a:ext cx="189000" cy="252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вокруг нас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764464" y="2370925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и размеры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связывают величины в геометрии и помогают быстро находить площадь, периметр или длину стороны, если известны остальные данные. Это делает вычисления короче и понятнее.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586815" y="2370902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и время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о движении формула помогает установить связь между расстоянием, скоростью и временем. Зная две величины, можно найти третью без длинных рассуждений и лишних вычислений.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6402135" y="2370902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расчёты
</a:t>
            </a:r>
            <a:pPr algn="l" indent="0" marL="0">
              <a:lnSpc>
                <a:spcPct val="115000"/>
              </a:lnSpc>
              <a:buNone/>
            </a:pPr>
            <a:r>
              <a:rPr lang="en-US" sz="4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встречаются в покупках, измерениях и моделях из информатики. Они позволяют заменить длинное словесное правило короткой записью и применять его снова в похожих ситуациях.
</a:t>
            </a:r>
            <a:endParaRPr lang="en-US" sz="96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школьник встречает алгебру каждый день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обычные дела требуют сравнивать числа, замечать зависимость и считать неизвестное значение по известным данным.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 полезна не только на уроках: она помогает описывать повседневные ситуации точно, коротко и без лишних слов.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школьных и бытовых ситуаций по теме «Введение в алгебру».
</a:t>
            </a:r>
            <a:endParaRPr lang="en-US" sz="69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первых заданиях по алгебре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839413" y="1674750"/>
            <a:ext cx="4791300" cy="54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 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путают выражение и уравнение: первое только вычисляют, а второе решают. Из-за этого теряется смысл задания и появляется неправильный способ работы с записью.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839450" y="2333764"/>
            <a:ext cx="4791300" cy="54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Пропущенный знак умножения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4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3x означает умножение, а не две отдельные части. Если забыть это правило, можно неверно посчитать значение выражения или ошибиться в преобразовании уравнения.
</a:t>
            </a:r>
            <a:endParaRPr lang="en-US" sz="974" dirty="0"/>
          </a:p>
        </p:txBody>
      </p:sp>
      <p:sp>
        <p:nvSpPr>
          <p:cNvPr id="13" name="Text 4"/>
          <p:cNvSpPr txBox="1"/>
          <p:nvPr/>
        </p:nvSpPr>
        <p:spPr>
          <a:xfrm>
            <a:off x="839400" y="3000340"/>
            <a:ext cx="4791300" cy="54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порядка действий
</a:t>
            </a:r>
            <a:pPr algn="l" indent="0" marL="0">
              <a:lnSpc>
                <a:spcPct val="115000"/>
              </a:lnSpc>
              <a:buNone/>
            </a:pPr>
            <a:r>
              <a:rPr lang="en-US" sz="4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выполняют действия в скобках, затем умножение и деление, а потом сложение и вычитание. Если перепутать порядок, результат станет неверным даже при правильных числах.
</a:t>
            </a:r>
            <a:endParaRPr lang="en-US" sz="932" dirty="0"/>
          </a:p>
        </p:txBody>
      </p:sp>
      <p:sp>
        <p:nvSpPr>
          <p:cNvPr id="14" name="Text 5"/>
          <p:cNvSpPr txBox="1"/>
          <p:nvPr/>
        </p:nvSpPr>
        <p:spPr>
          <a:xfrm>
            <a:off x="839450" y="3666928"/>
            <a:ext cx="4791300" cy="54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Неверные преобразования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4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решении уравнения обе части нужно менять одинаково. Ошибка в делении или вычитании ломает равенство, поэтому важно действовать аккуратно и не пропускать шаги.
</a:t>
            </a:r>
            <a:endParaRPr lang="en-US" sz="983" dirty="0"/>
          </a:p>
        </p:txBody>
      </p:sp>
      <p:sp>
        <p:nvSpPr>
          <p:cNvPr id="15" name="Text 6"/>
          <p:cNvSpPr txBox="1"/>
          <p:nvPr/>
        </p:nvSpPr>
        <p:spPr>
          <a:xfrm>
            <a:off x="839450" y="4333502"/>
            <a:ext cx="4791300" cy="54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проверки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нахождения ответа полезно подставить его обратно в уравнение. Проверка быстро показывает, верно ли найдено значение, и помогает заметить случайную ошибку.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27894"/>
            <a:ext cx="9144000" cy="22145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985999" y="1681337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закономерности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 учит видеть повторяющиеся связи между числами и действиями. Ребёнок начинает замечать, что разные примеры могут подчиняться одному правилу и описываться короткой записью.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834574" y="2432550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Строить цепочку рассуждений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решить задачу, нужно последовательно перейти от текста к выражению, затем к уравнению и ответу. Такой маршрут тренирует внимание, точность и умение не пропускать шаги.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949149" y="1007275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Проверять выводы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 не только даёт ответ, но и требует его обоснования. Проверка подстановкой помогает убедиться, что решение верно, и формирует привычку контролировать собственные рассуждения.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алгебра развивает логическое мышление
</a:t>
            </a:r>
            <a:endParaRPr lang="en-US" sz="22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388302"/>
            <a:ext cx="4014300" cy="9091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арифметики к алгебре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алгебра продолжает арифметику и делает решение задач более общим и гибким.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Арифметика помогает считать, а алгебра — находить неизвестное и описывать общие зависимости. Вместе они расширяют возможности математики.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 материалам вводной темы школьного курса математики.
</a:t>
            </a:r>
            <a:endParaRPr lang="en-US" sz="69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 открывает новый способ думать о числах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 помогает записывать правила, находить неизвестное и решать задачи более общего вида. Освоив переменные, выражения, уравнения и формулы, можно уверенно двигаться дальше.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2026-05-29T23:28:04Z</dcterms:created>
  <dcterms:modified xsi:type="dcterms:W3CDTF">2026-05-29T23:28:04Z</dcterms:modified>
</cp:coreProperties>
</file>