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история формирования сообществ живых организмов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возникновения и эволюции живых сообществ на Земле.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сообщество — это совокупность разных видов, обитающих вместе и взаимодействующих в одной среде, как леса, болота или коралловые рифы. Они бывают естественными и созданными человеком, простыми и сложными.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сообщество живых организмов?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сообщества на Земле возникли более 3,5 млрд лет назад в океанах благодаря цианобактериям, которые создавали строматолиты и запускали фотосинтез.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бактерий, важную роль сыграли водоросли и археи — первые организмы, положившие начало сложным экосистемам.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изменили атмосферу, обогащая её кислородом и подготовив условия для более сложных форм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сообществ в древних океанах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суши: зарождение наземных сообществ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 и грибы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430 миллионов лет назад мхи, папоротники и грибы начали жить на суше, создавая первые наземные сообщества и изменяя природные условия.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беспозвоночных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растениями последовали насекомые и другие беспозвоночные, открыв новые экологические ниши в наземных биомах.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биоразнообразия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привело к бурному развитию видов и формированию устойчивых экосистем с разнообразными связями между организмами.
</a:t>
            </a:r>
            <a:endParaRPr lang="en-US" sz="11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живых организмов на суше сопровождалось увеличением сложности биологических сообществ и разнообразия видов.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появления основных групп свидетельствует о постепенном усложнении наземных экосистем.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появления основных групп на суше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 заставляет виды адаптироваться и изменять своё поведение или местообитание.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регулирует численность видов, поддерживая баланс в экосистеме и способствуя естественному отбору.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отношения, как микориза между грибами и деревьями, улучшают доступ к питательным веществам и повышают выживаемость.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влияет на здоровье и популяции организмов, что формирует динамику взаимодействий внутри сообществ.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факторы, формирующие сообщества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и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Арктические, умеренные и тропические зоны создают разные условия, что определяет особенности растительных и животных сообществ.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и водный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 близость к водоёмам формируют уникальные микроклиматы и способствуют возникновению разнообразных экосистем.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и географических факторов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и влажность почвы напрямую влияют на состав растительных видов и их приспособленность к среде.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азота, фосфора и калия определяет продуктивность экосистем и поддерживает разнообразие живых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Бедные почвы степей и плодородные чернозёмы демонстрируют, как земля влияет на устойчивость и богатство биомов.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почвы и минеральных веществ в развитии сообществ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экологический отчёт,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биом занимает значительную площадь, формируя основу для распространения различных видов.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биомов отражает адаптации организмов к различным условиям окружающей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биомного разнообразия на планете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экологических исследований и структурных моделей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биологического сообщества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на новых поверхностях, как после извержения вулкана. Сперва поселяются простейшие организмы, затем развивается всё более сложное сообщество.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на территориях, где прежнее сообщество было нарушено пожаром или вырубкой. Сообщество постепенно восстанавливается, меняя видовой состав.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сукцессии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Зарастание озёр водными растениями — пример первичной, а смена леса после вырубки — вторичной сукцессии, показывающих динамику восстановления экосистем.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— смена сообществ во времени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тропические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обширный хвойный лес с морозостойкими деревьями, приспособлен к холодам. Тропические леса характеризуются влажным климатом и наибольшим разнообразием видов, включая многочисленные растения и животных.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— обширные травянистые равнины с континентальным климатом, где преобладают злаковые растения. Тундра — суровый холодный регион, где растут мхи и лишайники, поддерживая специфические пищевые цепи.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современные экосистемы и их особенности
</a:t>
            </a:r>
            <a:endParaRPr lang="en-US" sz="2438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8883" y="1394038"/>
            <a:ext cx="4746233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климата и почвы объясняют разнообразие видов и структуру сообществ в разных биомах.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WWF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средние температуры, количество осадков, а также основные виды растений и животных для трёх биомов.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биомов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ведёт к утрате местообитаний и сокращению численности многих видов, нарушая экологический баланс.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фактор изменений в сообществах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Расчистка земель для сельского хозяйства приводит к сокращению биоразнообразия и деградации почвенных экосистем.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загрязнение окружающей среды ухудшают качество среды обитания, вызывая потерю многих природных сообществ.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 часто вызывает дисбаланс в экосистемах, угрожая местным видам и меняя пищевые цепи.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восстановления нарушенных сообществ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мангровых лесов в Азии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мангровых лесов защищает побережья от эрозии и штормов, одновременно восстанавливая среду обитания для многих морских видов.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лосей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лосей в заповедники способствует восстановлению трофических связей и восстановлению природного баланса лесных экосистем.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бизонов в Северной Америке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восстановлению популяции бизонов помогли восстановить степные экосистемы прерий США, поддерживая биоразнообразие и почвенное равновесие.
</a:t>
            </a:r>
            <a:endParaRPr lang="en-US" sz="10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экологии,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обеспечивает комплексное выполнение важнейших процессов, таких как опыление и поддержание водного баланса.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биоразнообразие повышает устойчивость и продуктивность экосистем, усиливая их адаптацию к изменениям.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биоразнообразия в функционирование экосистемы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594654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и уязвимые сообщества мира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виды, такие как морские игуаны, делают эти острова уникальными, но они остаются уязвимыми из-за изменений окружающей 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острова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коралловая экосистема под угрозой потепления воды и загрязнения, что ведёт к массовому вымиранию кораллов.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Барьерный риф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на планете, но постоянная вырубка и изменения климата наносят серьёзный ущерб экосистеме.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нарушении трофических связей, например исчезновении хищников, меняется численность бывших жертв, что сказывается на структуре растительности и других видов.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взаимодействия между организмами разных уровней обеспечивают устойчивость сообщества, предотвращая чрезмерное размножение вредителей и сохраняя биоразнообразие.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 взаимосвязи внутри сообществ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дронов и спутников помогает изучать экосистемы в труднодоступных местах, предоставляя точные данные о состоянии сообществ.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новые открытия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микроорганизмов и почвенного микробиома открывает новые знания о связях внутри экосистем и скрытом биоразнообразии.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координируют учёных для наблюдения за изменениями климата и биоразнообразия, способствуя защите редких видов.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формирования сообществ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формирования сообществ помогает сохранять экологическое равновесие и поддерживать устойчивость природы для будущих поколений.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2026-05-08T05:45:03Z</dcterms:created>
  <dcterms:modified xsi:type="dcterms:W3CDTF">2026-05-08T05:45:03Z</dcterms:modified>
</cp:coreProperties>
</file>