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Scotland: talking about a country in the UK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 Scotland’s nature, history, cities, and traditions.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 lies in the north of Great Britain. Its capital is Edinburgh, Glasgow is the largest city, and its own parliament and languages help shape daily life and culture.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Scotland: a country with a strong identity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Scotland’s landscape: mountains, lakes and castles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Highlands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Scottish Highlands are famous for dramatic mountains, open valleys, and wide areas of wild land. They give Scotland a powerful and unforgettable natural look.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picture of Scotland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landscape with mountains, water, and a castle captures Scotland well. It shows both the strength of nature and the country’s historic character.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Lochs and water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 has many lochs, or deep lakes, and one of the best known is Loch Ness. Water is an important part of the landscape and adds to its beauty.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castles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the country, stone castles stand on hills, near rivers, or by the sea. They remind visitors of medieval times and Scotland’s long and eventful history.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Approximate city populations from commonly cited city estimates; figures rounded to the nearest thousand.
</a:t>
            </a:r>
            <a:endParaRPr lang="en-US" sz="106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cities of Scotland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numbers show the biggest urban centres, while many people also live in smaller towns and rural areas across the country.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Glasgow and Edinburgh are the main population centres, so Scotland is strongly concentrated in two large cities.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short history of Scotland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peoples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the kingdom formed, the area was home to Picts and Gaelic-speaking peoples. Their cultures helped shape early Scottish identity.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843 — Kingdom formed
</a:t>
            </a:r>
            <a:pPr algn="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843, the Kingdom of Scotland emerged, marking an important step toward a more united and recognisable state.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1314 — Bannockburn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victory at Bannockburn became a famous symbol of Scottish resistance and played a major role in the country’s medieval history.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 — Union
</a:t>
            </a:r>
            <a:pPr algn="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 of Union joined Scotland with England in Great Britain, changing its political position while many traditions remained distinct.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dates show how Scotland moved from an independent kingdom to union, and later to modern self-government.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Scotland’s history is marked by independence, union with Britain, and the return of its parliament.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dates widely recorded in standard UK and Scottish history references.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dates in Scotland’s history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Scotland is governed today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devolution system in the United Kingdom.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is the main language in everyday life, at school, and in most public places. It is used by the majority of people across Scotland.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Scots is spoken in different regions and appears in local speech, songs, and writing. It reflects Scotland’s long cultural history and regional variety.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Gaelic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Gaelic is heard more often in some island communities and northern areas. It also appears in place names, showing the country’s Celtic roots.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spoken in Scotland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2" y="0"/>
            <a:ext cx="1753855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Symbols of Scotland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496599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Tartan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Tartan is a patterned cloth with checked lines in different colours. It is closely connected with Scottish clans and is one of the country’s most familiar traditions.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2496599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Kilt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kilt is a traditional garment worn on special occasions, ceremonies, and celebrations. It is often made from tartan and is strongly linked to Scottish heritage.
</a:t>
            </a:r>
            <a:endParaRPr lang="en-US" sz="1044" dirty="0"/>
          </a:p>
        </p:txBody>
      </p:sp>
      <p:sp>
        <p:nvSpPr>
          <p:cNvPr id="13" name="Text 4"/>
          <p:cNvSpPr txBox="1"/>
          <p:nvPr/>
        </p:nvSpPr>
        <p:spPr>
          <a:xfrm>
            <a:off x="4806546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Bagpipes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Bagpipes are a famous Scottish musical instrument with a powerful sound. They are often played at parades, festivals, and important public events.
</a:t>
            </a:r>
            <a:endParaRPr lang="en-US" sz="1096" dirty="0"/>
          </a:p>
        </p:txBody>
      </p:sp>
      <p:sp>
        <p:nvSpPr>
          <p:cNvPr id="14" name="Text 5"/>
          <p:cNvSpPr txBox="1"/>
          <p:nvPr/>
        </p:nvSpPr>
        <p:spPr>
          <a:xfrm>
            <a:off x="4806546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Thistle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thistle is the national flower of Scotland. Its sharp shape makes it easy to recognise, and it appears in many emblems and decorations.
</a:t>
            </a:r>
            <a:endParaRPr lang="en-US" sz="1096" dirty="0"/>
          </a:p>
        </p:txBody>
      </p:sp>
      <p:sp>
        <p:nvSpPr>
          <p:cNvPr id="15" name="Text 6"/>
          <p:cNvSpPr txBox="1"/>
          <p:nvPr/>
        </p:nvSpPr>
        <p:spPr>
          <a:xfrm>
            <a:off x="7116500" y="801825"/>
            <a:ext cx="1757100" cy="26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Saltire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Saltire is the Scottish flag, with a white diagonal cross on a blue background. It is one of the clearest symbols of Scottish identity.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chart is an illustrative summary based on widely recognised features of Scotland rather than exact statistical rankings.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Scotland is known for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fields reflect both natural advantages and long-standing industries that connect Scotland with the rest of the world.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 and whisky are especially visible, but energy and education also play a major role in Scotland’s modern economy.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Edinburgh: the capital city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5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 — политический и культурный центр Шотландии. Здесь находятся важные государственные учреждения, а старинные улицы и здания помогают увидеть, как прошлое страны живёт рядом с современностью.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в августе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лето город наполняется гостями, когда проходит Edinburgh Festival Fringe. Это один из самых известных фестивалей в мире, где можно увидеть театр, музыку, юмор и уличные выступления.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исторических района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Town и New Town образуют разные по стилю части города. Обе зоны включены в список UNESCO, потому что они хорошо показывают развитие Эдинбурга в разные эпохи.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на скале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Edinburgh Castle стоит на древней вулканической скале и заметен почти из любой точки города. Эта крепость напоминает о военной истории и делает силуэт Эдинбурга особенно узнаваемым.
</a:t>
            </a:r>
            <a:endParaRPr lang="en-US" sz="8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Глазго развивался благодаря судостроению, торговле и промышленности. Эти отрасли сделали город крупным центром труда и ускорили его рост в XIX и XX веках.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Глазго известен концертами, театрами и музеями. В городе часто проходят культурные события, а творческая жизнь делает его привлекательным для жителей и гостей.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известные университеты, которые привлекают студентов из разных стран. Образование играет большую роль в жизни города и поддерживает его современный облик.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набережная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Глазго славится спортивными аренами и оживлённой набережной реки Clyde. Современные здания рядом с историческими кварталами показывают, как город соединяет старое и новое.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Glasgow: a city of work and culture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части Шотландии пейзаж меняется почти на каждом шаге: высокие горы, широкие долины и открытые пространства создают чувство свободы. Здесь особенно хорошо видно, как суровая природа формирует характер страны и её виды.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тишина Highlands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славится не только горами, но и озёрами, лесами и берегами. В таких местах легко представить отражение облаков в воде, узкие дороги среди холмов и маленькие острова, окружённые холодным морем.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леса и острова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и на открытых территориях можно встретить red deer, golden eagles и pine martens. Эти животные живут в природе, где важны чистый воздух, пространство и бережное отношение к среде.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дикой Шотландии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Scotland’s nature and wildlife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что шотландские праздники и обычаи связаны с музыкой, спортом, поэзией и общими встречами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Шотландии не только сохраняются, но и остаются частью современной общественной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шотландских традиций и праздников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Scottish traditions and celebrations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Scottish food and drinks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Haggis
</a:t>
            </a:r>
            <a:pPr algn="l" indent="0" marL="0">
              <a:lnSpc>
                <a:spcPct val="150000"/>
              </a:lnSpc>
              <a:buNone/>
            </a:pPr>
            <a:r>
              <a:rPr lang="en-US" sz="10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Haggis считают самым известным блюдом Шотландии. Его часто подают на особых ужинах и праздниках, поэтому оно давно стало символом национальной кухни.
</a:t>
            </a:r>
            <a:endParaRPr lang="en-US" sz="1094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угощения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Shortbread и tablet напоминают, что шотландская кухня умеет быть не только сытной, но и сладкой. Эти десерты часто покупают как угощение или сувенир.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и каши
</a:t>
            </a:r>
            <a:pPr algn="l"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шотландской кухне важное место занимает овёс. Из него готовят porridge, который остаётся простым и сытным блюдом для завтрака.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Супы и рыба
</a:t>
            </a:r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Scotch broth, smoked salmon и другие блюда показывают, как часто в Шотландии используют мясо, рыбу и местные продукты. Такая еда хорошо подходит для прохладного климата.
</a:t>
            </a:r>
            <a:endParaRPr lang="en-US" sz="1091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Scotch whisky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whisky производят в разных регионах страны, и у каждого из них свой вкус и аромат. Напиток известен во всём мире и связан с давними традициями ремесла.
</a:t>
            </a:r>
            <a:endParaRPr lang="en-US" sz="11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ключевым туристическим направлениям Шотландии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 places people visit in Scotland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выбирают ради замков, старых улиц, прогулок по горам и видов на озёра. Вместе они показывают, насколько разнообразна Шотландия.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столица и природные районы, поэтому туризм опирается и на города, и на ландшафты.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and famous people from Scotland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Fleming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Fleming открыл пенициллин, и это стало огромным шагом для медицины. Его пример особенно важен, потому что он показывает связь между образованием, наукой и помощью людям.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известна университетами St Andrews, Glasgow, Edinburgh и Aberdeen. Эти учебные заведения давно входят в число самых уважаемых в стране и помогают развивать науку, медицину и гуманитарные исследования.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Watt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Watt связан с развитием паровой машины, которая сыграла важную роль в промышленной эпохе. Его работа показывает, как шотландские учёные влияли на жизнь далеко за пределами страны.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Graham Bell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Graham Bell прославился как изобретатель телефона. Его имя напоминает, что Шотландия дала миру людей, чьи идеи изменили способы общения и сделали мир ближе.
</a:t>
            </a:r>
            <a:endParaRPr lang="en-US" sz="10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in Scotland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атлантический воздух и рельеф влияют на погоду в разных частях страны.
</a:t>
            </a:r>
            <a:endParaRPr lang="en-US" sz="13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Scotland today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5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Шотландии развиваются renewable energy, digital services и высшее образование. Эти направления помогают стране смотреть в будущее и создавать новые рабочие места.
</a:t>
            </a:r>
            <a:endParaRPr lang="en-US" sz="1041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наследие
</a:t>
            </a:r>
            <a:pPr algn="l" indent="0" marL="0">
              <a:lnSpc>
                <a:spcPct val="15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по-прежнему приезжают ради замков, озёр, фестивалей и старых улиц. Исторические места остаются важной частью экономики и образа страны.
</a:t>
            </a:r>
            <a:endParaRPr lang="en-US" sz="1219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повседневной 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Шотландская культура заметна в музыке, литературе, спорте и школьных праздниках. Благодаря этому традиции не выглядят музейными, а продолжают жить рядом с современными привычками.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United Kingdom
</a:t>
            </a:r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всех особенностях Шотландия остаётся частью United Kingdom. Это означает, что её собственная идентичность сочетается с общими связями внутри страны.
</a:t>
            </a:r>
            <a:endParaRPr lang="en-US" sz="11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объединяет природу, историю и традиции: от castles и lochs до tartan и праздников. Именно поэтому она кажется одновременно древней и живой частью UK.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Шотландия запоминается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2026-05-30T16:48:35Z</dcterms:created>
  <dcterms:modified xsi:type="dcterms:W3CDTF">2026-05-30T16:48:35Z</dcterms:modified>
</cp:coreProperties>
</file>