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и подумай: учимся замечать признаки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общее, отличия и делать точный вывод.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сравнение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предметы и слова похожи, а чем отличаются. На уроке русского языка это учит выбирать точные слова, говорить полными фразами и замечать важные признаки без спешки.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надо внимательно посмотреть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замечаем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смотрим, кто или что перед нами. Потом называем заметные признаки: цвет, форму, размер, количество, материал и назначение. Это помогает не пропустить важную деталь.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увидеть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картинки можно заметить ещё и действие: кто стоит, кто бежит, кто смотрит. Чем внимательнее взгляд, тем легче найти сходство и различие и сказать об этом просто и точно.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«похоже» и «не похоже»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предметы имеют хотя бы один общий признак. Например, два яблока могут быть одного цвета, но отличаться размером или формой. Это уже повод для сравнения.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Непохожие предметы отличаются по одному или нескольким признакам. Мяч и кубик, например, не похожи по форме, хотя оба могут быть игрушками. Здесь важно смотреть внимательно.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не значит одинаковое, а разное не значит чужое. Иногда одна маленькая деталь меняет ответ, поэтому сравнение нужно вести спокойно и аккуратно, без 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одному признаку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одного признака, чтобы заметить главное. Можно сравнить два предмета по цвету, как красный и синий мяч, и сразу увидеть разницу.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 по размеру или форме. Длинная лента и короткая лента, круг и квадрат — такие пары помогают быстро понять, в чём отличие.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удобен для начала. Он учит не путаться, а делать маленький, но верный вывод: по одному признаку предметы могут быть похожи или различаться.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нескольким признакам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можно рассматривать сразу с разных сторон. Два карандаша могут быть одинаковой длины, но разного цвета и толщины. Тогда сравнение становится точнее.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признаков помогают увидеть картину шире. Два котёнка могут быть пушистыми, но один белый, а другой серый. Так сравнение становится интереснее и помогает описывать предметы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хорошего сравнения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сравнивать предметы, картинки и слова без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71030" y="1887806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сравнивать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отличаются?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посмотреть, где предметы расходятся по цвету, размеру, форме или другому признаку. Иногда отличий мало, но именно они делают ответ верным.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одинаковое?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сразу найти общий признак. Сначала замечаем, что совпадает, а уже потом ищем различия. Так сравнение получается спокойным и точным.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заметнее всего?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яркий признак часто бросается в глаза первым. Но после первого взгляда стоит проверить ещё раз, чтобы не пропустить более важную деталь.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добавить ещё признак?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сравнение кажется коротким, полезно поискать ещё один признак. Тогда ответ станет точнее, а рассуждение — увереннее и интереснее.
</a:t>
            </a:r>
            <a:endParaRPr lang="en-US" sz="9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русском языке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 — два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сравнивали слова «кот» и «кошка». Первое слово оказалось короче, а второе — длиннее и мягче на слух. Ребята быстро заметили, что даже похожие слова могут звучать по-разному и помогать точнее назвать предмет.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точное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смотрела на рисунок и выбирала, как назвать предмет: «шарик» или «мяч». Она сравнила картинки и поняла, что слово должно точно подходить по смыслу. Так сравнение помогло ей ответить ясно, без лишних слов.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«дом» звучит твёрдо и коротко, а слово «лилия» — мягче и длиннее. Когда дети сравнивают слова на слух, им легче замечать особенности речи и понимать, почему одно слово подходит лучше другого.
</a:t>
            </a:r>
            <a:endParaRPr lang="en-US" sz="10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чтении и на уроках по книге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удобно сравнивать героев по поступкам. Один помогает другим, а другой сначала думает только о себе. Так становится видно, кто какой по характеру.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заметить, что герои бывают похожи, но не одинаковы. Это делает чтение внимательнее, а ответы по книге — точнее и интереснее.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сравнить и настроение героев. Один говорит громко и быстро, другой — тихо и спокойно. По таким признакам легче понять, почему они ведут себя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 окружающем мире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дети учатся сравнивать листья, цветы, птиц, небо и погоду. Весной и зимой заметны разные температура, свет, одежда людей и даже настроение прогулки.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деревьев отличаются листья, высота, форма кроны и толщина ствола. Такие наблюдения развивают внимательность, помогают задавать вопросы и делают мир вокруг заметно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рассматриваем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два предмета или два пути и замечает их признаки. Без спешки видно, что именно можно сравнить.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Сравниваются размер, время, безопасность или простота использования. Так выбор становится понятнее и опирается на факты, а не на случайную догадку.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делаем разумный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остаётся выбрать тот вариант, который лучше подходит. Короткий вывод помогает уверенно объяснить своё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уже помогают заметить, что предметы похожи не во всём.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сравнение двух предметов по нескольким признакам.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только на один признак, легко перепутать почти одинаковые предметы. Проверка нескольких признаков помогает увидеть точную разницу.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сравнение и догадку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опираться на наблюдение, а не на первое впечатление.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сравнение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 и найди отличие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«найди пару» и «найди отличие» дети внимательно смотрят на картинки и замечают мелкие детали. Иногда именно маленькая черта решает, правильный ли ответ.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 признакам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 цвету, форме и размеру учит быстро замечать признаки и объяснять свой выбор. Так тренируются внимание, память и ясная речь.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взгляд на сравнение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можно сравнить по цвету: кому-то важен красный оттенок, а кому-то — синий. Оба ответа могут быть правильными, если выбран свой признак.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человек сначала заметит размер или удобство. Это тоже хороший подход, потому что сравнение не бывает только одним и тем же для всех.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слушать разные мнения и понимать, по какому признаку они сделаны. Тогда один предмет раскрывается с разных сторон, как настоящий чемпион по сюрпризам.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сравнении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первая — смотреть только на один признак и сразу решать, что предметы одинаковые. Иногда разница спрятана в размере, форме или назначении.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вторая — путать похожее и одинаковое. Два предмета могут быть очень похожи, но всё же иметь важное отличие.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третья — делать вывод слишком быстро, не проверив признак ещё раз. Тогда ответ получается похожим на догадку, а не на точное сравнение.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четвёртая — сравнивать по разным признакам сразу без порядка. Сначала лучше выбрать один признак, а потом переходить к следующему.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 груша на 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два фрукта, и оба выглядят аппетитно. У них есть общее: они сочные и полезные. Но форма разная, поэтому сравнение помогает заметить, чем один фрукт отличается от другого.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и велосипед на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предмета помогают человеку добираться до нужного места. Однако автобус больше, а велосипед легче и меньше. Если сравнить их по размеру и скорости, выбор станет понятнее даже без спешки.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лето за окном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поры года знакомы каждому школьнику. Но зимой холодно, а летом тепло; свет и одежда тоже меняются. Такое сравнение учит видеть не только красоту природы, но и важные признаки сезона.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сравнения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выбрать признак, по которому будет идти сравнение. Если признак не назван, легко запутаться и сделать неточный вывод.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собрать факты: посмотреть, что одинаковое, и найти различия. Только после этого можно говорить о результате спокойно и уверенно.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честно значит не торопиться и не смешивать лишние признаки. Тогда ответ получается точным, а речь — ясной и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Сравни, подумай и сделай вывод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замечать важное, выбирать лучшее и точнее говорить о мире. Если смотреть внимательно и проверять признаки, вывод получается простым, верным и очень полезным.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2026-05-21T15:27:38Z</dcterms:created>
  <dcterms:modified xsi:type="dcterms:W3CDTF">2026-05-21T15:27:38Z</dcterms:modified>
</cp:coreProperties>
</file>