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экспедиция и данные помогают увидеть страну целиком.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территории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больших различий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простирается от Арктики до южных степей, поэтому климат, природа и хозяйство меняются очень сильно.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изучения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смотрят, какие природные ресурсы есть на территории, где расположены леса, воды, полезные ископаемые и плодородные земли. Это помогает понять возможности развития.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знать, как люди размещаются по территории, где находятся города и сёла, какие районы заселены плотнее, а какие почти пустуют. Так объясняют расселение.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Территорию изучают и как пространство хозяйства: где проходят дороги, работают предприятия, расположены порты, электростанции и поля. Это показывает связи между районами.
</a:t>
            </a:r>
            <a:endParaRPr lang="en-US" sz="1211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Учёных интересует не только настоящее, но и прошлое территории: старые пути, памятники, освоение земель и следы переселений. По ним читают историю страны.
</a:t>
            </a:r>
            <a:endParaRPr lang="en-US" sz="12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территории России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вытянута на огромные расстояния, поэтому на севере встречаются арктические условия, а на юге — более тёплые степи и горные районы. Различия очень заметны.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на восток меняются природные зоны, время, удалённость от океанов и даже характер хозяйства. Одни территории легче связаны с центром, другие — изолированы.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разных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небольшой площади могут соседствовать лес, болото, река и город. Такое сочетание показывает, насколько быстро меняется природа и использование земли.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эти контрасты сразу: по ней легче сравнивать районы, чем по короткому описанию. Именно поэтому картографический анализ так важен.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в природе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изучают климат: средние температуры, осадки, ветры и длительность зимы или лета. Эти показатели определяют, какие условия складываются в регионе.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 рельеф: равнины, горы, высоты и уклоны. От рельефа зависят сток воды, транспорт, строительство и возможности землепользования.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изучают воды: реки, озёра, болота, ледники и подземные воды. Они влияют на расселение людей, сельское хозяйство и запасы пресной воды.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живой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растения и животные показывают, насколько территория пригодна для жизни и работы. По ним судят о природных зонах и состоянии экосистем.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региону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всех данных помогает понять, где легче вести хозяйство, а где нужны особые меры защиты и приспособления к природным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население и расселение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численности и плотности населения видно, какие территории заселены густо, а какие остаются редкозаселёнными. Это связано с климатом, транспортом и историей освоения.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сокращение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городов и сёл показывает, где растут крупные центры, а где население убывает. Особенно заметны различия между столичными, промышленными и удалёнными районами.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помогают понять, почему люди переезжают в одни регионы и уезжают из других. Часто выбор связан с работой, учёбой и доступом к услугам.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центрами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 влияет на развитие территорий: рядом с магистралями и крупными узлами легче строить предприятия, ездить на работу и связывать районы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хозяйства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изучают по размещению заводов, фабрик и сырьевых баз. Важно понять, какие ресурсы используются и как производство меняет окружающую территорию.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рассматривают через поля, фермы, пастбища и условия для выращивания культур. На результат влияют почвы, климат, вода и близость рынков.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порты, станции и мосты показывают, насколько удобно перемещать людей и грузы. Чем лучше сеть, тем сильнее связи между районами.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Электростанции, линии электропередачи и узлы снабжения помогают понять, как территория получает энергию и насколько она включена в общую систему страны.
</a:t>
            </a:r>
            <a:endParaRPr lang="en-US" sz="10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 карте территории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начинают с старых городов и поселений. По их планировке можно понять, как люди осваивали пространство и где возникали первые центры жизни.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изучают дороги, крепости, монастыри и промышленные поселения. Эти объекты сохраняют следы разных эпох и показывают, как менялась роль территории.
</a:t>
            </a:r>
            <a:endParaRPr lang="en-US" sz="1019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пути переселений и освоения новых земель, особенно в Сибири и на Дальнем Востоке. Они объясняют состав населения и культурные различия регионов.
</a:t>
            </a:r>
            <a:endParaRPr lang="en-US" sz="978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памятники помогают увидеть, как история влияет на современную жизнь. Культура региона часто связана с его природой, хозяйством и прошлым развитием.
</a:t>
            </a:r>
            <a:endParaRPr lang="en-US" sz="10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природы и людей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загрязнения воздуха и воды помогают выявить районы, где промышленность, транспорт или бытовые отходы сильнее всего влияют на среду и здоровье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 угрозой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Вырубки лесов и пожары меняют ландшафт, уменьшают биоразнообразие и ухудшают защиту почв. Поэтому такие участки внимательно отслеживают по снимкам и наблюдениям.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почв и 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почв, засухи и паводки показывают, насколько территория уязвима перед природными процессами. Для сельского хозяйства и поселений это особенно важно.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особое внимание уделяют таянию мерзлоты, лесным пожарам и наводнениям. Эти риски могут повредить дорогам, домам и инженерным сооружениям.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страны делает полевые наблюдения незаменимыми: без них карты и снимки не показывают детали местности.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5586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России, поэтому проверка данных на месте особенно важна.
</a:t>
            </a:r>
            <a:endParaRPr lang="en-US" sz="15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вопроса получают вывод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вопроса к выводу строится на наблюдениях, измерениях и аккуратной записи результатов.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атласы как инструмент исследования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одного района сразу заметно, как тянутся реки, где лежат возвышенности и где проходят дороги. Такие детали помогают понять, почему поселения возникают именно в удобных местах, а не случайно.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объектами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две карты одного участка, связь становится заметнее. По ним видно, что города часто растут вдоль рек, магистралей и железных дорог, а труднодоступные территории развиваются медленнее.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слоёв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позволяет открыть несколько страниц подряд и увидеть один и тот же край в разных ракурсах. На одном листе — рельеф, на другом — население, на третьем — транспорт и природные зоны.
</a:t>
            </a:r>
            <a:endParaRPr lang="en-US" sz="11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большую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снимок помогает охватить огромную территорию за одно наблюдение. На нём видны леса, поля, льды, города и даже следы пожаров или наводнений.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Отслеживаем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сравнивают по времени и замечают изменения, которые трудно увидеть с земли. Так обнаруживают вырубки, новое строительство, смещение берегов и сокращение снежного покрова.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 удалённых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такие данные в труднодоступных районах, где экспедиция требует много времени. Там спутник даёт быстрый обзор и помогает выбрать, куда ехать в первую очередь.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спутники и аэрофото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сравнение слоёв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экран — много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собирает рельеф, дороги, реки и населённые пункты в одном цифровом пространстве. Благодаря этому исследователь быстро замечает, где объекты совпадают или создают риск.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слоями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можно включать и выключать по отдельности. Это удобно, когда нужно понять, как природные условия связаны с расселением людей, предприятиями или транспортом.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карт разных лет показывает рост городов, изменение русел рек, появление новых трасс и сокращение лесов. Видно не только состояние территории, но и её развитие.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помогает принимать практические решения: где строить дорогу, как защитить берег, какие районы требуют наблюдения. Поэтому эта технология важна для планирования и 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65% территории России связано с многолетней мерзлотой. Это делает особенно важными наблюдения за температурой грунта, просадками и устойчивостью зданий.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Института мерзлотоведения имени П. И. Мельникова СО РАН и научные справочники по географии России
</a:t>
            </a:r>
            <a:endParaRPr lang="en-US" sz="1165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России связаны с многолетней мерзлотой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рекой в течение года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исследователи фиксируют состояние грунта, толщину снежного покрова и уровень промерзания берегов. Эти данные помогают понять, как река и её пойма реагируют на холодный сезон.
</a:t>
            </a:r>
            <a:endParaRPr lang="en-US" sz="1111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 и подъём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измеряют половодье, скорость течения, ширину русла и подъём воды после таяния снега. Именно в этот период лучше всего видно влияние снегового питания.
</a:t>
            </a:r>
            <a:endParaRPr lang="en-US" sz="1253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Летне-осеннее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 осенью сравнивают уровень воды, дождевые паводки и вклад подземных вод. Так определяют устойчивый режим реки и объясняют, почему он меняется по сезонам.
</a:t>
            </a:r>
            <a:endParaRPr lang="en-US" sz="12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исследовании лесов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подрост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Маршрутные обследования помогают записать, какие деревья образуют основной ярус леса и где встречаются молодые всходы. По этим признакам видно, насколько лес обновляется естественным образом.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животных, гнёзда и повреждённые участки показывают, кто живёт в лесу и как используется пространство. Такие признаки дополняют снимки и делают картину живой и точной.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позволяют заметить вырубки, гарь после пожара и фрагменты естественного леса. Это особенно важно, когда нужно оценить масштабы нарушений на большой площади.
</a:t>
            </a:r>
            <a:endParaRPr lang="en-US" sz="1211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лесу целых природных участков, тем выше разнообразие видов. Поэтому исследователи сравнивают разные места и отмечают, где экосистема сохранилась лучше всего.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транспорт как единая система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изучают, где расположены жилые кварталы, школы, магазины и рабочие места. Это показывает, как устроена повседневная жизнь района и насколько удобно добираться до нужных точек.
</a:t>
            </a:r>
            <a:endParaRPr lang="en-US" sz="978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пассажиров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пассажиропотоки и смотрят, какие маршруты работают чаще всего. Такие данные помогают понять, где транспорт перегружен, а где людям не хватает удобных остановок.
</a:t>
            </a:r>
            <a:endParaRPr lang="en-US" sz="978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 картах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старые и новые карты. На них видно, как появились новые улицы, расширились магистрали и изменились связи между окраинами и центром.
</a:t>
            </a:r>
            <a:endParaRPr lang="en-US" sz="1033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делают вывод о доступности района. Если транспортная сеть продумана, люди тратят меньше времени на дорогу и легче пользуются услугами всего города.
</a:t>
            </a:r>
            <a:endParaRPr lang="en-US" sz="10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его влияние на природу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шум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заводами и дорогами измеряют качество воздуха и уровень шума. Такие наблюдения показывают, как хозяйственная деятельность влияет на повседневную среду жизни людей.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Пробуют анализировать воду в реках, ручьях и колодцах поблизости от предприятий. Это помогает заметить загрязнение раньше, чем оно станет заметно без приборов.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проверяют на следы эрозии, уплотнения и накопления отходов. Сравнение с более естественными участками показывает, насколько сильно территория изменилась после строительства.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ущерб, используют очистку, озеленение и регулярный контроль. Такие меры не убирают влияние полностью, но помогают сделать его заметно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территории России помогают увидеть страну целиком: природу, население, хозяйство и риски. Эти знания нужны, чтобы бережно использовать ресурсы, планировать развитие и защищать людей.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исследования территории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2026-07-26T21:51:44Z</dcterms:created>
  <dcterms:modified xsi:type="dcterms:W3CDTF">2026-07-26T21:51:44Z</dcterms:modified>
</cp:coreProperties>
</file>