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Западной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от морских берегов до горных хребтов.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образ региона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регион объединяют не только карты и границы, но и плотные города, активная торговля, общая историческая память и похожий уклад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страны относят к Западной Европе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называемые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географии Западную Европу чаще всего связывают с Великобританией, Ирландией, Францией, Бельгией, Нидерландами и Люксембургом. Именно эти страны обычно называют в первую очередь.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учебниках в список также включают Германию, Швейцарию и Австрию. Такой подход помогает показать центральную часть региона и его связь с Альпами и крупными транспортными путями.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7360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и Португалия нередко появляются в составе Западной Европы, хотя их иногда относят и к Южной Европе. Это зависит от учебной схемы и цели карты.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7360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важнее не заучивать единственный список, а понимать логику региона. У него нет абсолютно жёсткой границы, зато есть устойчивое ядро и спорные периферийные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край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запада регион открывается к Атлантическому океану. Здесь особенно заметны морские пути, порты и островные территории, поэтому на карте важно сразу показать Британские острова и прибрежные зоны.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берега
</a:t>
            </a:r>
            <a:pPr algn="ctr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региона тянется к Северному морю, где расположены густонаселённые и экономически активные территории. Именно здесь особенно хорошо видно соседство равнин, крупных городов и удобных морских выходов.
</a:t>
            </a:r>
            <a:endParaRPr lang="en-US" sz="1175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горы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часть связана с Пиренейским полуостровом и Альпами. Эти ориентиры помогают понять, почему рядом с тёплыми побережьями встречаются и горные районы, и большие речные долины.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ориентиры региона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климат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побережьях климат мягче, потому что море медленно нагревается и остывает. Поэтому зимы здесь обычно не такие суровые, как в глубине материка.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воздушные массы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ветры приносят влажный воздух и частые осадки. Из-за этого в регионе много зелёных ландшафтов, а погода часто меняется даже в течение одного дня.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течение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Гольфстрим помогает смягчать температуру, особенно в западной части Европы. Он делает климат более комфортным для жизни людей и для круглогодичной работы портов.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легче развивать сельское хозяйство, строить дороги и растущие города. В горах, наоборот, холоднее, круче рельеф и важнее транспортные тоннели и перевалы.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языки региона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Западной Европы часто можно услышать сразу несколько языков, особенно в столицах и приграничных районах.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преобладают германские и романские языки, а многоязычие особенно заметно в Швейцарии и крупных городах.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учебной географии стран Западной Европы.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Путеводитель по странам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запомнить страны региона, их столицы и ассоциации, с которыми они чаще всего встречаются в школьных курсах.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удобно запоминать через столицы и яркие образы: культура, технологии, водные пути и туризм.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сведения по географии Европы.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сотрудничают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страны Западной Европы входят в разные формы сотрудничества и где действуют отдельные режимы.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региона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региона существовали римские города и дороги. Они связали побережья, долины рек и будущие крупные центры торговли.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XVIII–XIX веках промышленная революция ускорила рост фабрик, железных дорог и портов. Регион стал одним из самых развитых в мире.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появились королевства, ремесленные города и ярмарки. Именно тогда многие европейские столицы начали складываться как политические и торговые центры.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и далее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разрушительных войн страны Западной Европы усилили сотрудничество. Так появились более тесные экономические и политические связи, которые действуют и сегодня.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профессии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видно, что экономика региона держится на нескольких взаимосвязанных отраслях.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услуги остаются основой, а технологии и финансы усиливают конкурентоспособность стран региона.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географии; точные доли не приводятся.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островной Европы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характер островов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Великобритании и Ирландии длинная береговая линия, поэтому море здесь влияет почти на всё: погоду, торговлю и образ жизни. В портовых городах рано развивались рынки, кораблестроение и связь с другими странами Европы.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с яркой культурой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и Дублин легко узнать по музеям, библиотекам, старым кварталам и музыкальным сценам. Здесь рядом существуют современные деловые районы и места, где особенно заметны литература, театры и городские традиции.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наследие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важны английский язык, кельтское наследие и привычка встречаться в пабах. Эти детали помогают увидеть, как история, язык и морская торговля сформировали особый облик двух стран.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факта о Франции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0550" y="1230075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как центр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Францию удобно начать изучать с Парижа: это не только столица, но и один из главных культурных центров Европы. Здесь сосредоточены музеи, университеты, важные учреждения и узнаваемые городские пейзажи.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3960550" y="2170034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замки и пейзажи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известна замками, соборами и очень разными ландшафтами — от побережья до гор и равнин. Такой набор делает Францию удобной для путешествий, изучения истории и сравнения природных зон.
</a:t>
            </a:r>
            <a:endParaRPr lang="en-US" sz="1215" dirty="0"/>
          </a:p>
        </p:txBody>
      </p:sp>
      <p:sp>
        <p:nvSpPr>
          <p:cNvPr id="12" name="Text 4"/>
          <p:cNvSpPr txBox="1"/>
          <p:nvPr/>
        </p:nvSpPr>
        <p:spPr>
          <a:xfrm>
            <a:off x="3960550" y="3109981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известные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кухня, мода и искусство давно стали частью мировой культуры. Лувр, Эйфелева башня и французское кино часто выступают символами страны, которую ценят и за науку, и за стиль.
</a:t>
            </a:r>
            <a:endParaRPr lang="en-US" sz="1215" dirty="0"/>
          </a:p>
        </p:txBody>
      </p:sp>
      <p:sp>
        <p:nvSpPr>
          <p:cNvPr id="13" name="Text 5"/>
          <p:cNvSpPr txBox="1"/>
          <p:nvPr/>
        </p:nvSpPr>
        <p:spPr>
          <a:xfrm>
            <a:off x="3960550" y="4049928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 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играет заметную роль в европейской истории, а сегодня активно участвует в международных проектах. Поэтому её часто рассматривают как страну, где сочетаются традиции, образование и современное развитие.
</a:t>
            </a:r>
            <a:endParaRPr lang="en-US" sz="12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860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17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4169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стороны Германии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Инженерия и 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славится точной инженерией и крупными заводами, где выпускают автомобили, машины и оборудование. Во многих городах промышленность сочетается с научными центрами и современными технологиями.
</a:t>
            </a:r>
            <a:endParaRPr lang="en-US" sz="1172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известна химией, электроникой и научными разработками. Эти отрасли помогают стране оставаться одной из самых заметных экономик Европы и поддерживают её роль в международной торговле.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городские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 — не только столица, но и важный культурный и деловой центр. В стране много крупных городов, связанных дорогами, железными магистралями и активной торговлей с соседями.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 репутация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товары часто связывают с надёжностью и высоким качеством. В школьной географии это хороший пример страны, где развитие экономики опирается на дисциплину, обучение и сильные предприятия.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Бельгия: столица и торговля
</a:t>
            </a:r>
            <a:pPr algn="ctr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Бельгия часто ассоциируется с Брюсселем, где находятся важные европейские учреждения. Страна сочетает густонаселённые города, развитый транспорт и давние торговые традиции, заметные в портах и на городских площадях.
</a:t>
            </a:r>
            <a:endParaRPr lang="en-US" sz="1195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Нидерланды: вода и города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легко узнать по каналам, дамбам, велосипедам и портам. Амстердам показывает, как в небольшой стране можно соединить исторические кварталы, современную инфраструктуру и очень плотную городскую жизнь.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Люксембург: компактная столица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Люксембург — маленькое, но очень заметное государство с удобным положением между соседями. Люксембург-Сити часто приводят как пример компактной столицы, где сочетаются деловой центр и старинные кварталы.
</a:t>
            </a:r>
            <a:endParaRPr lang="en-US" sz="1189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страны, тесно связанные друг с другом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особенности Иберии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268145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побережье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и Португалия находятся на солнечном Пиренейском полуострове и имеют длинные морские побережья. Из-за тёплого климата здесь особенно развиты пляжный отдых, города у океана и туризм.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30211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истории региона важную роль играли мореплавание и открытия новых земель. Порту и Севилья, Лиссабон и Барселона связаны с торговлей, кораблями и давними контактами с другими частями света.
</a:t>
            </a:r>
            <a:endParaRPr lang="en-US" sz="1168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333614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для путешествий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и португальские города привлекают яркой архитектурой, площадями и оживлёнными набережными. Здесь много музеев, старых крепостей и мест, которые хорошо подходят для школьной карты путешествий.
</a:t>
            </a:r>
            <a:endParaRPr lang="en-US" sz="1168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4370148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границы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страны иногда относят к Западной Европе, а иногда к Южной. Такой пример помогает понять, что в географии границы регионов не всегда строгие и зависят от учебного подхода.
</a:t>
            </a:r>
            <a:endParaRPr lang="en-US" sz="11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шага по Альпам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401525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и горные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известна Альпами, альпийскими лугами и горными перевалами. В стране много маршрутов для зимнего отдыха, а дороги и железные линии помогают соединять долины и крупные города.
</a:t>
            </a:r>
            <a:endParaRPr lang="en-US" sz="1036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3414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Швейцария и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Швейцария ассоциируется с озёрами, тоннелями и очень аккуратными городами. Горный рельеф повлиял на транспорт, поэтому здесь особенно ценят точные расписания и удобные пересадки.
</a:t>
            </a:r>
            <a:endParaRPr lang="en-US" sz="1036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28143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 удобные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 и Цюрих считаются примерами высокого качества городской среды. В них сочетаются старинная архитектура, чистые улицы, общественный транспорт и спокойный ритм жизни.
</a:t>
            </a:r>
            <a:endParaRPr lang="en-US" sz="1036" dirty="0"/>
          </a:p>
        </p:txBody>
      </p:sp>
      <p:sp>
        <p:nvSpPr>
          <p:cNvPr id="13" name="Text 5"/>
          <p:cNvSpPr txBox="1"/>
          <p:nvPr/>
        </p:nvSpPr>
        <p:spPr>
          <a:xfrm>
            <a:off x="703000" y="42213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Альп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Альпийские деревни, поезда на фоне гор и зимние склоны помогают увидеть регион с первого взгляда. Такой пейзаж хорошо передаёт связь природы, туризма и повседневной жизни.
</a:t>
            </a:r>
            <a:endParaRPr lang="en-US" sz="10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644" y="3042842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57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15744" y="3032075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культуру региона особенной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коллекции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Европе музеи хранят картины, скульптуры и исторические находки из разных эпох. Лувр и другие крупные собрания показывают, как города берегут своё прошлое.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на улицах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Карнавалы, городские праздники и летние фестивали собирают жителей на улицах и площадях. Такие события помогают увидеть регион не только через учебник, но и через живую традицию.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и концерты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и концертные залы делают культурную жизнь городов очень насыщенной. В Лондоне, Париже, Вене и других столицах легко найти музыку, спектакли и яркие сезонные программы.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Кинофестивали и выставки связывают культуру с современностью. Во многих странах Западной Европы искусство становится частью повседневной жизни и важной особенностью крупных городов.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читается архитектура города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ядро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центр европейского города часто начинается с узких улочек, каменных домов и площади, где стоят собор и ратуша. Здесь особенно хорошо видно, как развивались средневековые города и торговля.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прошлых веков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старых кварталах легко заметить следы разных эпох: башни, мосты, крепостные стены и фасады прежних домов. Такие места помогают понять, почему города росли вокруг рынков и главных дорог.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кварталы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районы выглядят иначе: здесь шире дороги, больше офисов, жилых кварталов и современных зданий. Контраст старого и нового показывает, как Европа переходила к индустриальному и современному этапу.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живые традиции региона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0550" y="1230075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Рождественские ярмарки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 многих городах открываются ярмарки с огнями, музыкой и украшенными площадями. Такие места становятся центром встречи для семей и друзей, а запах выпечки и горячих напитков создаёт особую атмосферу.
</a:t>
            </a:r>
            <a:endParaRPr lang="en-US" sz="1133" dirty="0"/>
          </a:p>
        </p:txBody>
      </p:sp>
      <p:sp>
        <p:nvSpPr>
          <p:cNvPr id="11" name="Text 3"/>
          <p:cNvSpPr txBox="1"/>
          <p:nvPr/>
        </p:nvSpPr>
        <p:spPr>
          <a:xfrm>
            <a:off x="3960550" y="2170034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Карнавалы и шествия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Карнавалы и городские шествия часто связаны с местной историей и календарём праздников. Люди надевают костюмы, украшают улицы и проводят время вместе, сохраняя давние обычаи.
</a:t>
            </a:r>
            <a:endParaRPr lang="en-US" sz="1215" dirty="0"/>
          </a:p>
        </p:txBody>
      </p:sp>
      <p:sp>
        <p:nvSpPr>
          <p:cNvPr id="12" name="Text 4"/>
          <p:cNvSpPr txBox="1"/>
          <p:nvPr/>
        </p:nvSpPr>
        <p:spPr>
          <a:xfrm>
            <a:off x="3960550" y="3109981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обеды, праздничная выпечка и подарки помогают поддерживать связь между поколениями. Во многих странах именно дома и семейные встречи остаются важной частью календаря.
</a:t>
            </a:r>
            <a:endParaRPr lang="en-US" sz="1215" dirty="0"/>
          </a:p>
        </p:txBody>
      </p:sp>
      <p:sp>
        <p:nvSpPr>
          <p:cNvPr id="13" name="Text 5"/>
          <p:cNvSpPr txBox="1"/>
          <p:nvPr/>
        </p:nvSpPr>
        <p:spPr>
          <a:xfrm>
            <a:off x="3960550" y="4049928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соседства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фестивали и местные праздники показывают, что каждая страна бережёт свои особенности. При этом почти везде ценят порядок, уважение к городу и умение праздновать вместе.
</a:t>
            </a:r>
            <a:endParaRPr lang="en-US" sz="121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Европа: общее и особенное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объединяет разные страны, но у них есть общие черты: близость морей, мягкий климат, сильные города, богатые языки и яркая культура. Для мини-проекта выберите одну страну и покажите её наглядно.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2026-07-26T20:30:01Z</dcterms:created>
  <dcterms:modified xsi:type="dcterms:W3CDTF">2026-07-26T20:30:01Z</dcterms:modified>
</cp:coreProperties>
</file>