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мест: как путешествовать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мир, планируем поездки и соблюдаем правила безопасности.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«посещать места»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Посещать места — значит ездить, гулять, смотреть и узнавать новое в реальных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посещают места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дарит новые впечатления: другой маршрут, новые люди и непривычная обстановка помогают расширять кругозор и делают обычный день интереснее.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 практике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парки и исторические объекты помогают увидеть то, о чём говорят на уроках, и связать школьные знания с настоящими примерами вокруг.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мест развивает наблюдательность: можно замечать детали, сравнивать здания, природу и поведение людей, а затем делать выводы о месте и его особенностях.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поездки учат самостоятельности: нужно собраться, следить за временем, соблюдать правила и действовать аккуратно, чтобы чувствовать себя уверенно вне 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не только от интереса, но и от того, насколько поездка удобна и безопасна.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познавательной поездки удобнее музей, для отдыха — парк; при выборе стоит учитывать не только интерес, но и условия посещения.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цели поездки, времени и удобству для группы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место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день или выходные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удобна для короткой поездки или выходного дня: дом, дорога, осмотр, перерыв и возвращение.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полезно сверить информацию заранее, чтобы не тратить время на месте и не столкнуться с неожиданностями.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доступность и правила, затем уточняют оплату и встречу группы; это снижает риск задержек и лишних расходов.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места, информация от организатора поездки и билетов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заранее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вещей в дорогу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одежда и обувь помогают много ходить без лишней усталости. Лучше выбирать вещи по погоде, чтобы не замёрзнуть и не перегреться во время прогулки.
</a:t>
            </a:r>
            <a:endParaRPr lang="en-US" sz="1305" dirty="0"/>
          </a:p>
        </p:txBody>
      </p:sp>
      <p:sp>
        <p:nvSpPr>
          <p:cNvPr id="11" name="Text 3"/>
          <p:cNvSpPr txBox="1"/>
          <p:nvPr/>
        </p:nvSpPr>
        <p:spPr>
          <a:xfrm>
            <a:off x="2083190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и небольшой перекус поддерживают силы в дороге. Это особенно важно, если между остановками много времени или рядом нет кафе.
</a:t>
            </a:r>
            <a:endParaRPr lang="en-US" sz="1305" dirty="0"/>
          </a:p>
        </p:txBody>
      </p:sp>
      <p:sp>
        <p:nvSpPr>
          <p:cNvPr id="12" name="Text 4"/>
          <p:cNvSpPr txBox="1"/>
          <p:nvPr/>
        </p:nvSpPr>
        <p:spPr>
          <a:xfrm>
            <a:off x="3806379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оплата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Зарядка, телефон и деньги нужны для связи, оплаты и навигации. Перед выходом стоит проверить, что устройство заряжено и всё лежит в одном месте.
</a:t>
            </a:r>
            <a:endParaRPr lang="en-US" sz="1305" dirty="0"/>
          </a:p>
        </p:txBody>
      </p:sp>
      <p:sp>
        <p:nvSpPr>
          <p:cNvPr id="13" name="Text 5"/>
          <p:cNvSpPr txBox="1"/>
          <p:nvPr/>
        </p:nvSpPr>
        <p:spPr>
          <a:xfrm>
            <a:off x="5529563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Салфетки, платок и другие мелочи помогают быстро справиться с небольшими неудобствами. Такие вещи почти не занимают места, но делают поездку спокойнее.
</a:t>
            </a:r>
            <a:endParaRPr lang="en-US" sz="1305" dirty="0"/>
          </a:p>
        </p:txBody>
      </p:sp>
      <p:sp>
        <p:nvSpPr>
          <p:cNvPr id="14" name="Text 6"/>
          <p:cNvSpPr txBox="1"/>
          <p:nvPr/>
        </p:nvSpPr>
        <p:spPr>
          <a:xfrm>
            <a:off x="7252761" y="2640250"/>
            <a:ext cx="15312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билеты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нужны документы или билеты, их лучше положить туда, где они не потеряются. Так проще проходить вход и не тратить время на поиски.
</a:t>
            </a:r>
            <a:endParaRPr lang="en-US" sz="13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пути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строится на простых действиях: идти вместе, слушать взрослого, не рисковать и оставаться на 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и силы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поездки важно проверить обувь, воду и заряд телефона. Когда всё готово, проще сосредоточиться на дороге и не отвлекаться на мелкие неудобства.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маршрута нужны короткие остановки и спокойный темп. Так легче сохранять силы, замечать детали вокруг и не уставать слишком быстро.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полезно немного отдохнуть, попить воды и оценить самочувствие. Тогда осмотр проходит внимательнее, а впечатления запоминаются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разных местах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музее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говорите спокойно, не трогайте экспонаты и не закрывайте обзор другим людям. Внимательность к тишине помогает лучше рассматривать предметы и уважать труд сотрудников.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сохраняйте чистоту, не ломайте ветки и не сходите с тропинок без необходимости. Бережное отношение к природе делает отдых приятнее для всех посетителей.
</a:t>
            </a:r>
            <a:endParaRPr lang="en-US" sz="932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истории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исторических мест особенно важно вести себя с уважением: не шуметь, не оставлять мусор и не трогать памятные объекты. Такие места связаны с памятью и заслуживают аккуратного отношения.
</a:t>
            </a:r>
            <a:endParaRPr lang="en-US" sz="9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помогает не превращать короткий визит в вред для природы и памятных мест.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 — оставить место в таком же чистом состоянии или лучше.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вывод по правилам экологичного поведения во время посещений мест
</a:t>
            </a:r>
            <a:endParaRPr lang="en-US" sz="7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путешественника культурным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 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очередь и личное пространство: не толкайтесь, не обходите людей без необходимости и соблюдайте спокойный темп. Так посещение проходит без напряжения и для вас, и для других.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правила места и сигналы взрослых. Если просят говорить тише, не использовать вспышку или не заходить дальше, важно выполнить это сразу и без споров.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без помех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Фотографируйте только там, где это разрешено, и не мешайте другим посетителям. В некоторых залах и на церемониях вспышка, громкий разговор или долгие съёмки неуместны.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люди и традиции заслуживают уважительного отношения. Вежливые слова, спокойный тон и аккуратное поведение показывают, что вы не просто приехали, а действительно уважаете это 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во время поездки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Записывайте, что именно вы увидели: название места, необычный зал, редкое дерево или старое здание. Такие детали позже помогают быстро восстановить впечатления и не перепутать места.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 понимать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увиденное с тем, что уже знаете. Что здесь похоже на учебник, а что оказалось новым? Сравнение помогает лучше понять историю, природу и устройство места.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Мини-дневник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запишите одну мысль, один факт и одно чувство. Короткая запись занимает мало времени, но делает поездку более осознанной и полезной для памяти.
</a:t>
            </a:r>
            <a:endParaRPr lang="en-US" sz="15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месте точно и понятно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место: парк, музей, крепость, набережная или заповедник. Это сразу задаёт тему описания и помогает слушателю понять, о чём идёт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2–3 признака: тихое, старинное, зелёное, просторное, шумное или необычное. Признаки делают описание точным и помогают передать настроение места без длинного объяснения.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действия, которые там уместны: гулять, смотреть, наблюдать, исследовать, фотографировать. Глаголы показывают, как человек взаимодействует с местом, а не просто видит его.
</a:t>
            </a:r>
            <a:endParaRPr lang="en-US" sz="1358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всё в короткую фразу: «Это место кажется спокойным» или «Здесь можно увидеть много интересного». Такие предложения звучат ясно и естественно.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короткий рассказ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названия места и двух признаков. Например: «Площадь старая и просторная». Так сразу понятно, где вы были и какое впечатление осталось.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Добавьте, что можно делать в этом месте. Подходят простые действия: гулять, смотреть, отдыхать, фотографировать. Они показывают, зачем туда стоит идти и чем оно интересно.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почувствовал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коротким выводом о своём впечатлении. Например: «Мне здесь было спокойно и интересно». Такой финал делает рассказ цельным и помогает выразить личное отношение.
</a:t>
            </a:r>
            <a:endParaRPr lang="en-US" sz="13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стоит задать заранее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длительность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когда место открыто и сколько времени лучше оставить на осмотр. Это помогает не спешить и заранее понять, как спланировать дорогу и возвращение.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
</a:t>
            </a:r>
            <a:pPr algn="ctr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Уточните, что стоит посмотреть сначала. Гид или взрослый подскажет самые важные залы, тропы или объекты, чтобы вы не пропустили главное и не ходили кругами.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правилах: где можно фотографировать, где нельзя шуметь и какие предметы трогать запрещено. Чем яснее правила, тем спокойнее и безопаснее проходит визит.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и 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где можно сделать перерыв, попить воды или отдохнуть. Это особенно важно для длинных маршрутов, чтобы не устать раньше времени и сохранить внимание.
</a:t>
            </a:r>
            <a:endParaRPr lang="en-US" sz="1046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интересно
</a:t>
            </a:r>
            <a:pPr algn="ctr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назвать то, что особенно интересно детям. Такой вопрос помогает выбрать места, которые будут не только полезными, но и действительно увлекательными для вашей группы.
</a:t>
            </a:r>
            <a:endParaRPr lang="en-US" sz="10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 помогает увидеть, какой план удобнее для младших подростков при ограниченном времени и простой организации.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важны время и простая логистика, лучше выбрать ближнее место: меньше усталости, больше внимания к самому посещению.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условиям мини-кейса из задания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маршрут выбрать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опыт после поездки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посещения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перечислите один конкретный факт: что вы видели, где были и что показалось самым заметным. Факты помогают восстановить маршрут и не перепутать впечатления.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скажите, что понравилось больше всего и почему. Личное впечатление делает рассказ живым и показывает, как место повлияло именно на вас.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сформулируйте вывод: чему вы научились и что сделаете иначе в следующий раз. Такой итог помогает не просто вспомнить поездку, а извлечь из неё пользу.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часто возникают не из-за сложности маршрута, а из-за спешки. Простая проверка перед выходом заметно снижает риск.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ошибки можно предотвратить заранее: уточнить правила, собрать вещи и не отвлекаться во время посещения.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перечню типичных ошибок в задании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которое действительно чему-то учит
</a:t>
            </a:r>
            <a:endParaRPr lang="en-US" sz="289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мест становится полезнее, когда есть подготовка, внимание к правилам и небольшой итог после поездки. Тогда каждый визит превращается в опыт, который учит, развивает и запоминается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2026-07-25T12:51:19Z</dcterms:created>
  <dcterms:modified xsi:type="dcterms:W3CDTF">2026-07-25T12:51:19Z</dcterms:modified>
</cp:coreProperties>
</file>