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 и дробные уравнения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уравнения требуют точности на каждом шаге.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 встречаются в формулах, задачах на движение и преобразованиях дробей. Чтобы решать их без ошибок, важно сразу учитывать ОДЗ, общий знаменатель и проверку корней.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эта тема и зачем она нужна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рациональные выражения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90425" y="1190675"/>
            <a:ext cx="4613700" cy="8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дроби
</a:t>
            </a:r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выражение записывают как дробь с многочленами в числителе и знаменателе. Главное условие — знаменатель не должен обращаться в ноль, иначе значение не определено.
</a:t>
            </a:r>
            <a:endParaRPr lang="en-US" sz="1349" dirty="0"/>
          </a:p>
        </p:txBody>
      </p:sp>
      <p:sp>
        <p:nvSpPr>
          <p:cNvPr id="11" name="Text 3"/>
          <p:cNvSpPr txBox="1"/>
          <p:nvPr/>
        </p:nvSpPr>
        <p:spPr>
          <a:xfrm>
            <a:off x="690425" y="2402252"/>
            <a:ext cx="4613700" cy="8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могут выглядеть по-разному: от простых линейных дробей до выражений с квадратами и несколькими множителями. Внешний вид не меняет основной принцип работы с ними.
</a:t>
            </a:r>
            <a:endParaRPr lang="en-US" sz="1286" dirty="0"/>
          </a:p>
        </p:txBody>
      </p:sp>
      <p:sp>
        <p:nvSpPr>
          <p:cNvPr id="12" name="Text 4"/>
          <p:cNvSpPr txBox="1"/>
          <p:nvPr/>
        </p:nvSpPr>
        <p:spPr>
          <a:xfrm>
            <a:off x="690425" y="3613822"/>
            <a:ext cx="4613700" cy="8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в знаменателе сразу создаёт ограничения. Поэтому перед преобразованиями нужно определить, при каких значениях выражение имеет смысл, а при каких — запрещено.
</a:t>
            </a:r>
            <a:endParaRPr lang="en-US" sz="13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знаменатель: каждое значение, при котором он обращается в ноль, исключают из рассмотрения. Это и есть основа области допустимых значений.
</a:t>
            </a:r>
            <a:endParaRPr lang="en-US" sz="1328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 все 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состоит из нескольких множителей, запрещённым становится любое значение, обнуляющее хотя бы один из них. Проверять нужно каждый множитель отдельно.
</a:t>
            </a:r>
            <a:endParaRPr lang="en-US" sz="1332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Фиксируем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записывают до сокращений и приведения дробей к общему виду. Это помогает не потерять ограничения и не принять неверный ответ за допустимый.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Проверка на общий множитель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одинаковые множители в числителе и знаменателе. Сокращать можно только множители, но не отдельные слагаемые, иначе преобразование станет неверным.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Сокращение без изменения ОДЗ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область допустимых значений остаётся прежней. Исключённые значения не возвращаются, даже если дробь внешне стала проще.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Общий знаменатель
</a:t>
            </a:r>
            <a:pPr algn="l" indent="0" marL="0">
              <a:lnSpc>
                <a:spcPct val="130039"/>
              </a:lnSpc>
              <a:buNone/>
            </a:pPr>
            <a:r>
              <a:rPr lang="en-US" sz="5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сложения, сравнения и решения уравнений дроби приводят к общему знаменателю. Это позволяет объединить выражения в одну запись и работать с ней дальше.
</a:t>
            </a:r>
            <a:endParaRPr lang="en-US" sz="114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 общий знаменатель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89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выполняют только по множителям. Если убрать часть суммы, а не общий множитель, выражение изменится и приведёт к неверному результату.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сокращать слагаемые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ограничений приводит к ответам, которые не подходят по смыслу. ОДЗ нужно выписывать до преобразований и сохранять до конца решения.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ОДЗ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знаменателе дают неверный общий множитель и искажают всё уравнение. Особенно важно не пропустить ни один фактор при приведении к общему виду.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общий знаменатель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алгебраических преобразований найденный корень обязательно проверяют. Если он нарушает исходное уравнение или обращает знаменатель в ноль, его исключают.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корней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ошибки, которых нужно избегать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сводят уравнение к общему знаменателю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 переход от дробного уравнения к ответу без знаменателей.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дробного уравнения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применяют последовательно: от ограничений и преобразований к проверке и итоговому множеству решений.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уравнения по шагам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умножают обе части на общий знаменатель 2(x−2) (x+2). Дроби исчезают, и уравнение приводят к виду 4x = x² − 4.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Убираем знаменатели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область допустимых значений: x не равен 2 и x не равен −2. Это сразу исключает значения, при которых исходные дроби не определены.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ОДЗ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получают квадратное уравнение x² − 4x − 4 = 0. На этом этапе важно не забыть, что полученные корни ещё не являются ответом.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Получаем корни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выполняют проверку по ОДЗ. Из найденных решений оставляют только те, которые не обращают знаменатель в ноль и удовлетворяют исходному уравнению.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и ответ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найденный корень может оказаться недопустимым, если он обнуляет знаменатель. Поэтому проверка по ОДЗ обязательна всегда.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одно значение может сразу превратиться в посторонний корень без проверки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определяют до преобразований: именно она сразу показывает, какие значения переменной нельзя использовать в решении.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задаёт допустимые значения и исключает ошибки ещё до начала вычислений.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работы с рациональными выражениями в школьной алгебре.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знаков для дроби (x−3)/(x+1) на числовой прямой.
</a:t>
            </a:r>
            <a:endParaRPr lang="en-US" sz="104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точки удобно отмечать на числовой прямой до выбора ответов: так сразу видно, где дробь может менять знак.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сохраняется внутри интервала и меняется только в критических точках; точки разрыва и нули числителя рассматривают отдельно.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точки и таблица знаков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неравенства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дробно-рационального неравенства с одной переменной.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 отмечают две особые точки: x = -1 и x = 3. Они разбивают ось на три промежутка, и на каждом нужно проверить знак дроби отдельно.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опорные точки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исследования знаков остаются только те промежутки, где значение дроби неотрицательно. Точка x = -1 исключается как запрещённая, а x = 3 входит в ответ, потому что обращает дробь в ноль.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 интервалам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метод интервалов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раскладывать
</a:t>
            </a:r>
            <a:pPr algn="l" indent="0" marL="0">
              <a:lnSpc>
                <a:spcPct val="115000"/>
              </a:lnSpc>
              <a:buNone/>
            </a:pPr>
            <a:r>
              <a:rPr lang="en-US" sz="5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делает выражение прозрачным: сразу видны точки, где числитель или знаменатель обращается в ноль. Это сокращает число вычислений и помогает не пропустить критические значения.
</a:t>
            </a:r>
            <a:endParaRPr lang="en-US" sz="1228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выглядит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x²−9 = (x−3) (x+3) показывает, что одна формула скрывает две важные точки. Для x²−4 = (x−2) (x+2) ситуация аналогична: обе скобки дают границы интервалов.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факторизации таблица знаков строится быстрее: каждый множитель анализируют отдельно, а затем объединяют результаты. Такой приём особенно полезен в неравенствах с несколькими квадратными выражениями.
</a:t>
            </a:r>
            <a:endParaRPr lang="en-US" sz="122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Факторизация в рациональных неравенствах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знак выражения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числителя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ноль принадлежит числителю, дробь может перейти через него из «плюса» в «минус» или наоборот. Это зависит от кратности соответствующего множителя.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знаменателя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ноль принадлежит знаменателю, выражение не определено, поэтому на графике или прямой возникает разрыв. Такая точка никогда не включается в ответ.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Кратность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нечётной кратности множителя знак обычно меняется, а для чётной — остаётся прежним. Поэтому перед выбором ответа важно смотреть не только на точку, но и на степень.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интервалов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критического значения проверяют хотя бы один тестовый пункт внутри интервала. Это позволяет уверенно определить знак и избежать случайной ошибки в таблице.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187961"/>
            <a:ext cx="4063200" cy="10934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неравенстве несколько дробей, их удобно сначала свести к общему знаменателю. Затем остаётся один рациональный дробный вид, с которым работают методом интервалов.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Сведение к одной дроби упрощает исследование знаков и делает дальнейшее решение единообразным.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приём преобразования суммы рациональных выражений в школьной алгебре.
</a:t>
            </a:r>
            <a:endParaRPr lang="en-US" sz="1058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выражение в одну дробь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оформлять решение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97300" y="350938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находят критические точки и отмечают их на прямой: нули числителя — это возможные границы ответа, а нули знаменателя — точки разрыва.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88275" y="29783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основу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125" y="2015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фиксируют ОДЗ: все значения, при которых знаменатели не обращаются в ноль. Это защищает решение от лишних ответов ещё до вычислений.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1044100" y="1481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ограничений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217550" y="2015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записывают ответ в виде промежутков, проверяя, включается ли граница. Выколотые точки не попадают в итог, даже если алгебраически подходят.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708525" y="1481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Оформить ответ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уравнениях и неравенствах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сокращение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сокращать не множители, а слагаемые. Такое преобразование меняет исходное выражение и может полностью исказить ответ в уравнении или неравенстве.
</a:t>
            </a:r>
            <a:endParaRPr lang="en-US" sz="1054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ограничений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 — забыть про ОДЗ или включить запрещённую точку в ответ. Особенно это опасно, когда найденный корень делает знаменатель равным нулю.
</a:t>
            </a:r>
            <a:endParaRPr lang="en-US" sz="1096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методе интервалов легко ошибиться со знаком на участке, особенно после точки разрыва. Поэтому каждую критическую точку нужно проверять отдельно, а границы читать внимательно.
</a:t>
            </a:r>
            <a:endParaRPr lang="en-US" sz="1054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нестрогих и строгих неравенств правила разные: нули числителя можно включать только при знаках ≥ или ≤. Точки разрыва, напротив, всегда исключаются.
</a:t>
            </a:r>
            <a:endParaRPr lang="en-US" sz="10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 решаются надёжно только тогда, когда ОДЗ, общий знаменатель и знак выражения проверяются на каждом шаге. Для уравнений важна проверка корней, для неравенств — метод интервалов.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проверять каждый шаг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2026-07-25T09:21:52Z</dcterms:created>
  <dcterms:modified xsi:type="dcterms:W3CDTF">2026-07-25T09:21:52Z</dcterms:modified>
</cp:coreProperties>
</file>