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Бездомный: путь от бездомности к дому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идеологической уверенности — к памяти, совести и внутреннему дому.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Бездомный в системе романа Булгакова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«Мастере и Маргарите» судьба Ивана Бездомного показывает, как человек, живущий готовыми формулами, постепенно сталкивается с сомнением, личной ответственностью и исторической правдой.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Бездомный в начале романа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— молодой поэт, уверенный в собственной правоте и в ценности официальной литературы. Он говорит резко, категорично и мыслит языком лозунгов, а не личного опыта.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антирелигиозные стихи и служба в МАССОЛИТе показывают принадлежность к системе, где важнее правильная позиция, чем самостоятельное понимание истины и истории.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Бездомный символичен: у героя нет прочной внутренней опоры, связи с традицией и ощущения духовной принадлежности к чему-то большему, чем литературная среда.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как начало внутреннего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Предсказание гибели Берлиоза и последующая паника делают Патриаршие пруды точкой разрыва между официальной картиной мира и живой, непредсказуемой реальностью.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Спор, который ломает привычную логику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существовании Иисуса сразу выводит Ивана за пределы привычных объяснений. Перед ним возникает не абстрактная дискуссия, а событие, которое нельзя свести к лозунгу или схеме.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Патриаршие пруды: первое столкновение с тайной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внутренний кризис Ивана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показывающая переход героя от уверенности к сомнению и поиску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имени и обезличенность героя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Бездомный подчёркивает отсутствие у героя устойчивого личного пространства. Он как будто растворён в литературной системе и существует прежде всего как её функция.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романа Иван действует по готовому образцу: говорит, пишет и оценивает события так, как это требует идеологическая среда, а не собственная совесть.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потрясения речь героя становится сбивчивой, поступки — хаотичными, а прежняя самоуверенность исчезает. На её месте возникает растерянность и внутренний надлом.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потеря имени означает утрату готовой биографии, в которой человек заранее знает, что думать и как жить. Герою приходится впервые искать себя самостоятельно.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бездомности в судьбе Ивана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Бездомность у Булгакова — это не только отсутствие жилья. Это состояние, при котором человек не чувствует связи с прошлым, культурой и собственной совестью.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долго живёт среди официальных формул, но не имеет внутренней опоры, позволяющей отличать правду от удобной версии событий и привычной пропаганды.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бездомность выражает разрыв между внешней принадлежностью к системе и внутренней пустотой. Именно этот разрыв становится началом духовного перелома.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мировоззрение Ивана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просто спад уверенности, а движение к более сложному, личному взгляду на мир.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перелом связан не с одной встречей, а с цепью переживаний, которые заставляют героя думать и помнить.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эпизодам романа М. А. Булгакова «Мастер и Маргарита»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5048"/>
            <a:ext cx="202200" cy="16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 как пространство остановки и переосмысления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Вынужденная пауза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 отрывает Ивана от шума Москвы, газетной суеты и литературных споров. Впервые он оказывается вне привычной роли поэта-агитатора и вынужден остановиться.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вместо лозунга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ослабевает внешняя активность, а на первый план выходит внутреннее состояние героя. Тишина помогает увидеть, насколько ограниченным было прежнее мировоззрение.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начинает не только переживать, но и наблюдать за собой. Это важный шаг: мысль сменяет автоматическую реакцию, а хаос постепенно уступает место осмыслению.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пониманию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больнице появляется возможность выйти за пределы суеты и задуматься о том, что скрывалось за привычными ответами, которыми он раньше довольствовался.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Мастером и открытие подлинного опыта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меняет масштаб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говорит с Иваном не языком лозунга, а языком личного переживания. В его истории есть страх, одиночество и ответственность за написанное слово. Для Ивана это первый опыт встречи с правдой, которая не укладывается в газетную схему, но требует внутреннего ответа.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Понтии Пилате как урок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Пилате открывает перед Иваном мир, где каждое решение имеет нравственную цену. История перестаёт быть набором дат и формул: она становится пространством человеческого выбора, вины и памяти, а значит — настоящей жизнью, которую нельзя подменить риторикой.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в судьбе Ивана Бездомного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герой переходит от готовых идеологических схем к личному опыту, памяти и внутренней ответственности.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противопоставляет коллективную идеологическую среду и мир нравственного поиска; именно во втором Иван начинает взрослеть как личность.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Булгакова «Мастер и Маргарита»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и Пилат как урок исторической ответственности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рассказана Мастером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впервые слышит не газетную версию прошлого, а живой рассказ, в котором важны судьбы людей, их страхи и выбор.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Иешуа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видит человеческую беззащитность, добро и верность правде, которые не зависят от силы, должности или выгоды.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Пилата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Пилата Иван понимает цену власти, малодушия и вины: история становится пространством личной ответственности, а не схемой.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развитии Ивана заметны три ключевых шага: потрясение, наблюдение и осмысление. Именно постепенность делает его изменение убедительным и психологически точным.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этапа особенно ясно показывают его внутренний перелом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Булгакова «Мастер и Маргарита»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Иван приходит к своему внутреннему дому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внешняя уверенность героя сменяется памятью, сомнением и духовной собранностью.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как культурная и историческая принадлежность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Ивана Родина перестаёт сводиться к официальной современности: она начинает восприниматься через язык, литературу и живую связь с прошлым, которую нельзя заменить лозунгом.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Истинная принадлежность к Родине в романе связана не с декларацией, а с готовностью помнить страдание, различать правду и ложь и принимать сложность истории без упрощений.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делает героя ближе к русской культурной традиции: он начинает не обслуживать систему, а внутренне соотносить себя с исторической и нравственной памятью народа.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Ивана до и после перелома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героя связано не с внешними событиями, а с тем, как он начинает слышать и запоминать увиденное.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исчезает самоуверенная жесткость, а на первый план выходят наблюдательность, память и способность к нравственному отклику.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Булгакова «Мастер и Маргарита»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 в финальном смысле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Ивана — это не жильё и не удобство, а внутренняя устойчивость, которая возникает, когда человек умеет соотносить себя с прошлым и не боится правды.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дом строится на памяти: пережитое перестаёт быть хаосом и превращается в личный опыт, помогающий отличать пустую уверенность от подлинной опоры.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принадлежность здесь важнее внешнего успеха: герой учится ощущать себя частью языка, литературы и истории, а не случайным участником литературной среды.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финальном смысле дом означает нравственную собранность: способность к состраданию, вниманию и ответственности делает человека по-настоящему «своим» в мире.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79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19065"/>
            <a:ext cx="324900" cy="25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04625"/>
            <a:ext cx="324900" cy="288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Ивана важен для понимания романа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взросление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показывает, что зрелость начинается с сомнения в собственной правоте и готовности пересмотреть привычные ответы, если они не выдерживают столкновения с реальностью.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культурой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героя видно, как человек входит в литературу и историю не по обязанности, а через личное переживание слова, памяти и ответственности за сказанное.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путь помогает понять, что в романе важны не лозунги, а способность различать правду и ложь, страх и совесть, внешнюю роль и внутреннюю позицию.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внутреннего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Ивана связывает личность, Родину и историю: дом здесь означает состояние, в котором человек чувствует свою принадлежность к культуре и прошлому.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образа Ивана Бездомного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мотив показывает движение героя от внешней роли к внутреннему пробуждению и личной связи с историей.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связывают сюжетные эпизоды в единую линию: от обезличенности и тревоги к памяти, ответственности и внутреннему дому.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Булгакова «Мастер и Маргарита»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Бездомный: от бездомности к принадлежности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Ивана Бездомного убеждает, что духовный дом рождается не из удобства, а из памяти, ответственности и умения принять сложность истории как часть собственной жизни.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2026-05-23T14:48:28Z</dcterms:created>
  <dcterms:modified xsi:type="dcterms:W3CDTF">2026-05-23T14:48:28Z</dcterms:modified>
</cp:coreProperties>
</file>