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вокруг нас и в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полон фигур — стоит только присмотреться.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можно увидеть дома, в классе, на улице и даже в игрушках. Они прячутся в часах, книгах, плитке, знаках и окнах, поэтому математика быстро становится понятной и знакомой.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рядом с нами каждый день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394" y="14404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фигуры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показывает, какой формы предмет или рисунок. Даже если вещи разные по цвету и размеру, форма помогает быстро узнать их и не перепутать.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фигур есть стороны — прямые линии, из которых они составлены. По количеству сторон удобно отличать квадрат, прямоугольник и треугольник.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появляются там, где стороны встречаются. Если смотреть внимательно, можно заметить, что у круга углов нет, а у квадрата и треугольника они есть.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Гладкий контур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круга и овала контур плавный, без острых поворотов. Такие фигуры легко узнать, потому что линия идёт ровно и мягко, как дорожка без ступенек.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фигуру, её сравнивают с уже знакомыми образцами. Это помогает не угадывать наобум, а выбирать ответ по понятным признакам.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без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легко узнать: у него нет углов, а линия идёт ровно и плавно. Он напоминает мяч, солнце или тарелку. Такой контур выглядит очень аккуратно.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 — чуть вытянутый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 тоже гладкий, но он немного вытянутый. Его можно сравнить с яйцом или дыней. У овала, как и у круга, нет острых углов.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овал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четыре стороны, и все они одинаковой длины. Поэтому он выглядит очень ровным и аккуратным, будто его специально начертили по линейке.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четыре угла. Его легко заметить в клетке тетради, на плитке и в маленькой рамке. Все углы у него одинаковые, как у дружной команды.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удобно узнавать по равным сторонам и чёткой форме. Если фигура похожа на аккуратное окошко, скорее всего, перед нами именно квадрат.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тоже четыре стороны и четыре угла. Две длинные стороны одинаковые, и две короткие стороны тоже одинаковые. Он выглядит вытянутым, но остаётся очень понятным.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часто встречается в книгах, дверях, досках и на экране телефона. Поэтому его можно увидеть почти в каждом классе и дома.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фигуру легко отличить от квадрата: у неё стороны не все равны. Но углы у прямоугольника такие же аккуратные, как у квадрата.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стороны и три угла. По этому числу он сразу выделяется среди других фигур, словно хочет сказать: «Смотрите, я особенный!»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бывает высоким, широким, маленьким или большим. Он похож на крышу домика, флажок и кусочек сыра, а иногда даже на стрелочку.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треугольник, достаточно посчитать его стороны и углы. Если их по три, сомнений почти не остаётся — фигура уже найдена.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класса висят круглые часы, и по ним удобно искать не только время, но и форму. Круг заметен сразу, потому что у него нет углов. Такой пример помогает детям смотреть на привычные вещи внимательнее и с интересом.
</a:t>
            </a:r>
            <a:endParaRPr lang="en-US" sz="88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часы на стене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доска, квадратные листочки и треугольные знаки легко встречаются на уроке. Каждый предмет будто показывает свою фигуру. Когда дети сравнивают их, математика перестаёт быть скучной и становится похожей на игру в наблюдателей.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Доска, листочки и знаки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одном предмете живут сразу несколько фигур. Например, коробка может быть прямоугольной, а на ней окажется круглая наклейка. Такие находки особенно радуют, потому что учат видеть форму в деталях, а не только целый предмет.
</a:t>
            </a:r>
            <a:endParaRPr lang="en-US" sz="853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несколько фигур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прячутся в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фигуру предмета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сравнить предмет с известными фигурами.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75563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269" y="107166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87696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1406" y="1071663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плоским фигурам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можно нарисовать на бумаге, обвести карандашом и раскрасить. У него нет углов, поэтому линия получается плавной и ровной, как будто катится по листу.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начертить по клеткам или линейке. У него четыре равные стороны и четыре угла, поэтому он выглядит очень аккуратно и собранно.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тоже удобно рисовать на листе. Его длинные и короткие стороны делают фигуру похожей на книгу, доску или экран, который часто видят дети.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 трёх сторон, поэтому его легко обвести и раскрасить. Он напоминает крышу, флажок или стрелочку и всегда заметно выделяется.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 похож на вытянутый круг. Его контур гладкий, без острых углов, поэтому фигуру приятно рисовать и легко узнавать среди других форм.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можно взять в руки и покатать. Он похож на мяч или апельсин: у него нет углов, а поверхность выглядит гладкой и округлой со всех сторон.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удобно узнавать по одинаковым граням. Он напоминает игральный кубик, коробку или детский строительный блок, поэтому его легко заметить в играх и на полке.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похож на банку, стакан или барабан. У него есть круглая верхняя и нижняя части, а боковая поверхность мягко соединяет их без острых углов.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фигуры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можно встретить формы, похожие на знакомые фигуры. Лист часто напоминает овал, а гладкий камешек может быть похож на круг или неправильную округлую форму.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Снежинки, лепестки и узоры на крыльях насекомых тоже подсказывают идеи для наблюдения. Природа показывает, что геометрия бывает не только в тетради, но и в живом мире.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домах и на улицах фигуры работают как удобные строительные детали. Окна, двери и фасады часто имеют прямоугольную форму, потому что её легко использовать.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встречаются на часах, фонарях, знаках и колёсах транспорта. Они хорошо заметны издалека и помогают быстро узнавать предметы среди множества других.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появляются на крышах и предупреждающих знаках. Такая форма сразу привлекает внимание, поэтому её удобно использовать там, где важно что-то заметить вовремя.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городе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круга легко сделать солнце, голову человечка или колёса машины. Одна простая фигура сразу начинает играть новую роль в рисунке.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помогают строить крышу, ёлку и парус. Благодаря острым вершинам они хорошо дополняют другие формы и делают картинку более выразительной.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 квадраты подходят для домов, окон, столов и кузовов. Если соединить несколько фигур, получается целый предмет, словно собранный из деталей конструктора.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рисунке и конструировании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картинку из фигур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превратить набор простых фигур в узнаваемый рисунок.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 меняется, если предмет стал больше, меньше или переместился на листе. Это помогает узнавать круг, квадрат и треугольник без ошибок.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особенно важно различать, когда мы сравниваем фигуры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вывод по теме «Форма»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 фигура как будто умеет делиться на две похожие половинки. Если провести воображаемую линию посередине, левая и правая части будут очень похожи.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встречается в бабочках, сердечках, листьях и многих узорах. Такие формы приятно рассматривать, потому что они выглядят аккуратно, спокойно и немного волшебно.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простых фигурах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помогают детям считать и сравнивать предметы. Когда известно, какая форма перед глазами, легче замечать одинаковые и разные элементы.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удобно сортировать карточки, детали конструктора и рисунки. Это тренирует внимание и учит быстро находить нужный предмет среди многих других.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фигурам проще собирать пазлы и строить изображения. Ребёнок видит, как из простых частей получается понятная и красивая целая картинка.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фигуры делает первые задания по математике спокойнее и понятнее. Дети быстрее запоминают названия и начинают увереннее рассуждать о форме.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фигуры нужны на уроках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фигуру» учит внимательно смотреть вокруг. Ребёнок ищет круги, квадраты и треугольники в классе, на плакатах и в учебных предметах.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карточек по форме развивает аккуратность и память. Важно не спешить и спокойно разложить фигуры по своим местам, как маленький помощник математики.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Дорисовывание контуров помогает замечать линии и углы. Так дети учатся продолжать рисунок и видеть, какой фигуре не хватает части.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 конструктор показывают, как из простых форм складываются сложные картинки. После такой игры фигуры уже не путаются, а дружат между собой.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фигурами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помогают видеть порядок в мире и узнавать предметы с первого взгляда. Если смотреть внимательнее, круги, квадраты и треугольники становятся добрыми помощниками на уроках и в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2026-05-20T14:24:45Z</dcterms:created>
  <dcterms:modified xsi:type="dcterms:W3CDTF">2026-05-20T14:24:45Z</dcterms:modified>
</cp:coreProperties>
</file>