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карта полушарий: Обзор и основные темы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рельефа, водных объектов и континентов на физических картах Земли.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важна физическая карта полушарий?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карта отражает природные особенности планеты — материки, океаны, рельеф и климат. Она помогает понять, где и как расположены разные природные зоны и процессы.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отличает физическую карту?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карта показывает естественные элементы: горы, равнины, впадины, а не политические границы стран и государств.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Обозначаются крупные и мелкие водные объекты, а также климатические пояса, важные для понимания природы региона.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Высоты и глубины передаются цветами: зелёный, жёлтый, коричневый, красный и синий помогают быстро оценить географию.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карты полушарий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642913" y="1804507"/>
            <a:ext cx="35787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разделена на Западное и Восточное полушария по вертикали, что соответствует реальному расположению материков и океанов.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2913" y="3153662"/>
            <a:ext cx="35787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 делит карту на Северное и Южное полушария. Линии долготы и широты помогают точно определить координаты.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Континенты на физической карте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04050" y="1888850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материки отображены: Евразия — крупнейший, Африка, обе Америки, Австралия и Антарктида разделены по полушариям.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04050" y="3136031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Суша сконцентрирована преимущественно в Северном полушарии, материки различаются по площади, населению и природным особенностям.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600" y="1692049"/>
            <a:ext cx="4020300" cy="265795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4773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мира на физической карте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140150" y="1820270"/>
            <a:ext cx="35787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главных океана занимают большую часть поверхности: Тихий — самый огромный и глубокий, Атлантический связывает три континента.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40150" y="3169425"/>
            <a:ext cx="35787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Индийский океан омывает Африку, Азию и Австралию, а Северный Ледовитый — самый холодный и маленький, важный для климата полюсов.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Цветовая шкала рельефа на карте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36875" y="2279725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высот и глубин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Высоты над уровнем моря отмечают зелёным (низменности), жёлтым (возвышенности) и коричневым с красным для горных вершин.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36875" y="3654050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цветов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объекты выделены синим цветом, что облегчает визуальное восприятие и помогает быстро находить реки, озёра и моря.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Крайние точки рельефа Земли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04050" y="1888850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высокая вершина — Джомолунгма (8848 м) в Гималаях, самая низкая суша — впадина Мёртвого моря (-430 м).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04050" y="3136031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Глубочайшая точка океана — Марианская впадина, достигающая -11022 м, демонстрирует огромные вертикальные перепады.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650" y="1691042"/>
            <a:ext cx="4017300" cy="266381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равнины полушарий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75425" y="2279713"/>
            <a:ext cx="3720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равнины Евразии и Америки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Восточно-Европейская и Западносибирская равнины — обширные пространства в Евразии, а Амазонская и Великие равнины — крупнейшие в Америке.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975425" y="3654038"/>
            <a:ext cx="3720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как важные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Равнинные участки активно используются для сельского хозяйства и имеют высокую плотность населения благодаря удобству жизни.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горные системы полушарий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642913" y="1804507"/>
            <a:ext cx="35787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Гималаи, венчаемые Джомолунгмой, и Анды — глобальные горные цепи, формирующие климат и географию материков.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2913" y="3153662"/>
            <a:ext cx="35787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Альпы в Европе и Уральские горы, разграничивающие Европу и Азию, также влияют на природу и расселение людей.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Впадины и низменности на физической карте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36875" y="2279725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Глубокие впадины океанов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Марианская впадина в западной части Тихого океана — самая глубокая точка Земли, достигающая 11022 метров. Также известны Тонга и Филиппинская впадины, подчеркивающие разнообразие океанического рельефа.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36875" y="3654050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Низменности суши и их особенности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Прикаспийская низменность — одна из крупнейших на суше, расположена ниже уровня моря, достигая -28 метров. В Северной Америке выделяется Губинская низменность, важная для понимания структуры земной поверхности.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Величайшие реки мира на карте полушарий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04050" y="1888850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физических картах выделены крупнейшие реки: Нил протяжённостью 6852 км в Африке; Амазонка длиной 6400 км в Южной Америке, известная своей мощностью и водностью.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04050" y="3136031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отмечены Янцзы в Азии длиной 6300 км и Миссисипи в Северной Америке протяжённостью 6245 км. Они обеспечивают пресной водой огромные территории и служат важными транспортными артериями.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600" y="1692049"/>
            <a:ext cx="4020300" cy="265795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4773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Значимые озера на физической карте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140150" y="1820270"/>
            <a:ext cx="35787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Первое: Каспийское озеро — крупнейшее по площади в мире, занимает 371 000 км², расположено между Европой и Азией. Важно как источник пресной и солёной воды.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40150" y="3169425"/>
            <a:ext cx="35787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Второе: Верхнее озеро в Северной Америке площадью 82 400 км² и африканское озеро Виктория с площадью 68 870 км²; они играют ключевую роль в экосистемах и обеспечивают важные ресурсы.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650" y="1691042"/>
            <a:ext cx="4017300" cy="266381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Океанические течения на физической карте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75425" y="2279713"/>
            <a:ext cx="3720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океанические течения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карте выделены тёплые течения, такие как Гольфстрим в Атлантическом океане и Куросио в Тихом океане. Они согревают прибрежные зоны и влияют на местный климат.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975425" y="3654038"/>
            <a:ext cx="3720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Холодные течения и их влияние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Холодное Перуанское течение у берегов Южной Америки снижает температуру воды, влияет на рыболовство и формирует уникальные погодные условия вдоль побережья.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96"/>
            <a:ext cx="4020300" cy="13113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4050" y="3037744"/>
            <a:ext cx="4020300" cy="13113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на физической карте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06750" y="1395625"/>
            <a:ext cx="34338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Ледяной щит и природные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покрыта ледяным щитом толщиной до 4 километров, что делает её самым холодным материком. Температуры могут снижаться до -89°C, а полярные ночи длятся несколько месяцев.
</a:t>
            </a:r>
            <a:endParaRPr lang="en-US" sz="1411" dirty="0"/>
          </a:p>
        </p:txBody>
      </p:sp>
      <p:sp>
        <p:nvSpPr>
          <p:cNvPr id="11" name="Text 3"/>
          <p:cNvSpPr txBox="1"/>
          <p:nvPr/>
        </p:nvSpPr>
        <p:spPr>
          <a:xfrm>
            <a:off x="406750" y="3191200"/>
            <a:ext cx="34338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мир и международный статус
</a:t>
            </a:r>
            <a:pPr algn="l" indent="0" marL="0">
              <a:lnSpc>
                <a:spcPct val="115000"/>
              </a:lnSpc>
              <a:buNone/>
            </a:pPr>
            <a:r>
              <a:rPr lang="en-US" sz="1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суровых условиях материка обитают пингвины, тюлени и буревестники. Антарктида не принадлежит ни одной стране и охраняется международными договорами, направленными на сохранение природы.
</a:t>
            </a:r>
            <a:endParaRPr lang="en-US" sz="133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Австралия: особенности континента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04050" y="1888850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— самый маленький материк, расположенный в Южном и Восточном полушариях. Здесь преобладает засушливый климат и мало рек, что влияет на экосистемы региона.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04050" y="3136031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Уникальная флора и фауна включают кенгуру, коал и эму. Восточное побережье славится Большим Барьерным рифом — крупнейшим коралловым рифовым комплексом в мире.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Полярные зоны на физической карте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642913" y="1804507"/>
            <a:ext cx="35787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Первое: Арктика охватывает северные воды, острова и архипелаги. Климат здесь очень холодный, с многолетними льдами и минимальным числом постоянных жителей.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2913" y="3153662"/>
            <a:ext cx="35787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Второе: Антарктика — южная полярная зона с массивным ледяным покровом. Уникальная природа адаптировалась к экстремальным условиям, формируя особые экосистемы с малым биологическим разнообразием.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650" y="1692439"/>
            <a:ext cx="2220933" cy="131217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4125" y="1692439"/>
            <a:ext cx="2220933" cy="131217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6600" y="1692439"/>
            <a:ext cx="2220933" cy="131217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Зоны растительности и пустыни полушарий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361975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— огромный лес северного полушария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простирается через Россию и Канаду, занимая огромные территории с хвойными лесами. Здесь царит холодный климат, а почвы бедны питательными веществами, что отражается на растительном покрове.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14450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леса Амазонки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бассейне Амазонки расположены густые тропические леса с богатым биологическим разнообразием. Эти леса играют ключевую роль в регулировании климата и содержат множество эндемичных видов.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66925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и их природный режим
</a:t>
            </a:r>
            <a:pPr algn="l" indent="0" marL="0">
              <a:lnSpc>
                <a:spcPct val="115000"/>
              </a:lnSpc>
              <a:buNone/>
            </a:pPr>
            <a:r>
              <a:rPr lang="en-US" sz="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Сахара, Гоби и Виктория характеризуются экстремальной сухостью и высокими температурами. Эти зоны имеют скудную растительность и уникальных животных, адаптированных к неблагоприятным условиям.
</a:t>
            </a:r>
            <a:endParaRPr lang="en-US" sz="115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физических карт в жизни и науке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04050" y="1888850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карты важны при планировании путешествий и экспедиций, позволяя учитывать рельеф и природные особенности местности, что обеспечивает безопасность и точность маршрутов.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04050" y="3136031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научных исследованиях карты помогают изучать природные процессы, оценивать ресурсы и климатические риски. В образовании они способствуют развитию навыков географической грамотности.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8275" y="787662"/>
            <a:ext cx="4466700" cy="35681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ключевая роль физической карты полушарий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карта помогает увидеть природное разнообразие Земли и взаимосвязи между объектами. Использование карты расширяет понимание планеты и способствует осознанному отношению к природе.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2026-05-10T22:53:22Z</dcterms:created>
  <dcterms:modified xsi:type="dcterms:W3CDTF">2026-05-10T22:53:22Z</dcterms:modified>
</cp:coreProperties>
</file>