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Чичиков: подлец-приобретатель или воскресшая душа?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кем на самом деле является Павел Чичиков: ловким дельцом или человеком с шансом на перемену.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и образ Чичикова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Гоголя показывает Россию крепостного времени, где власть денег и чинов заслоняет человеческое достоинство. Через Чичикова писатель раскрывает духовную пустоту общества и ставит вопрос: можно ли такому человеку измениться?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Чичикова и формирование его характера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вырос в бедности и с детства привык считать каждую копейку. Для него деньги стали не радостью, а способом выжить и удержаться на ногах.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постепенно в нём укрепились приспособляемость и стремление к успеху любой ценой. Дружба, честность и бескорыстие оказались для него не главным.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внушал ему простые правила: не тратить лишнего, угождать начальству и помнить о выгоде. Эти советы сделали героя осторожным и расчётливым.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поведение: незаметность как способ существования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не производит сильного впечатления: он выглядит обычно и даже приятно. В нём нет ни красоты, ни отталкивающей резкости, поэтому его легко не заметить.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без яркости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аккуратен, вежлив и умеет говорить с людьми так, чтобы вызвать доверие. За этой мягкостью скрывается расчёт: понравиться собеседнику для него значит добиться своего.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общения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Чичиков ведёт дела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его основные приёмы и их цель.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герой действует не открыто, а через осторожность и умение подстроиться под собеседника.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«мёртвых душ» как главный поступок героя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скупает умерших крестьян, которые по документам всё ещё считаются живыми. Внешне это похоже на деловую операцию, но на самом деле основано на обмане.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поступок делает героя особенно сомнительным. Он превращает чужую смерть в средство личной выгоды и показывает нравственную пустоту его плана.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замысел связан не с заботой о людях, а с желанием выглядеть богатым и значительным. Бумаги для него важнее живой правды и человеческой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авантюра Чичикова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 Н. В. Гоголя «Мёртвые души»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по степени духовной пустоты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помещик показывает свой вариант внутренней деградации: от мечтательности до крайней жадности.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не самый запущенный, но он живёт в той же среде и умеет приспосабливаться к её правилам.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Чичиков кажется обычным человеком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выглядит злодеем и не говорит резко. Чичиков терпелив, обходителен и умеет вести себя так, чтобы не вызвать подозрений у окружающих.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именно в незаметности: он подстраивается под людей и не показывает сразу своих настоящих целей. Поэтому он кажется почти своим в любом обществе.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обычность делает героя особенно узнаваемым. В мире, где ценят деньги и внешнюю приличность, подобный человек может долго оставаться безнаказанным.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герое заметны живые чувства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Чичиков смущается, тревожится и боится провала. Он умеет радоваться успеху и сердиться из-за неудач, значит, в нём ещё есть живые человеческие реакции.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стремление к достатку связано не только с жадностью, но и с мечтой о спокойной, «приличной» жизни. Это делает образ сложнее и оставляет надежду на перемены.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оценка Чичикова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образ героя нельзя оценить однозначно: в нём есть и обман, и признаки живого чувства.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сочетает корысть и человеческую уязвимость, поэтому его образ вызывает не только осуждение, но и сложный интерес.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раскрывает внутреннюю пустоту героя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дороги и однообразные усадьбы создают ощущение скучного, почти безжизненного мира, в котором Чичикову легко скрывать свои намерения и казаться своим.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вежливые фразы и одинаковые разговоры подчёркивают привычку людей говорить красиво, но думать только о пользе, а не о совести и честности.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Гоголь не закрывает путь к изменению: в герое заметны смущение, страх и стремление к лучшей жизни, значит, нравственный выбор ещё возможен.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Скучные интерьеры и мелкие бытовые подробности показывают духовную бедность среды: внешне всё выглядит прилично, но внутри нет настоящего движения души.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Чичикова заметнее всего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герой строит поведение не на открытой силе, а на умении просчитывать шаги и подстраиваться под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Чичикова — расчёт и гибкость; слабее всего выражены совесть и искренность, поэтому его образ остаётся двойственным.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П. И. Чичикова по поэме Н. В. Гоголя «Мёртвые души»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«мёртвых» и «живых» душ в поэме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понятие расширяется: помещики и чиновники живут привычками, корыстью и пустыми заботами. Их жизнь внешне идёт, но душа словно не развивается.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 опустошённые люди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«мёртвые души» — это крестьяне, которых уже нет в живых, но они всё ещё числятся в списках. Именно эта бумажная фикция запускает сюжет.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Умершие крестьяне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тоже принадлежит к миру «мёртвых душ», потому что подчиняет всё наживе. Но финал остаётся открытым, и это оставляет надежду на внутренний перелом.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в этом мире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возможному нравственному изменению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бедность и расчёт приводят Чичикова к авантюре, но не отменяют шанс на перемены.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среди литературных героев XIX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относится к типу героя-делца: он стремится к успеху не трудом или талантом, а расчётом, удобными связями и умением извлекать пользу из любой ситуации.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XIX века такие персонажи часто вызывают тревогу, потому что внешняя приветливость у них скрывает холодный интерес; при этом Чичиков мягче и гибче многих из них.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оценки характера Чичикова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не только отрицательные, но и нейтрально-неопределённые стороны героя, которые не дают увидеть его как простого злодея.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Перевес выгоды и хитрости подтверждает корыстный характер Чичикова, но средний уровень человечности и перемен оставляет пространство для надежды.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П. И. Чичикова по поэме Н. В. Гоголя «Мёртвые души»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мысль о герое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не превращает Чичикова в картонного злодея: он показывает человека, который научился жить по правилам выгоды и осторожности, потому что так устроена окружающая среда.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Гоголя состоит в том, что человек может опуститься под влиянием среды, но всё же не потерять последний шанс на нравственное пробуждение.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вызывает осуждение, потому что обман и корысть становятся для него обычным способом жизни. Однако именно сложность образа заставляет задуматься глубже.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оправдывает героя, но и не ставит на нём окончательный крест: в нём есть страх, смущение и память о прошлом, то есть признаки живого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о Чичикове остаётся важным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Чичикове легко узнать привычку ставить выгоду выше честности, поэтому он кажется современным: такие люди встречаются не только в книгах, но и в реальной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интересен тем, что в нём соединяются слабость, хитрость и возможность измениться. Такой образ помогает понять, как человек сам выбирает свою судьбу.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его характере учит различать внешнюю порядочность и настоящую нравственность. Именно это делает образ полезным для школьного чтения и обсуждения.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герой, который ещё не получил последнего приговора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— это подлец-приобретатель, но не полностью духовно мёртвый человек: в нём заметны страх, смущение и мечта о достойной жизни, а значит, шанс на нравственное воскресение ещё не исчез.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2026-05-23T02:49:41Z</dcterms:created>
  <dcterms:modified xsi:type="dcterms:W3CDTF">2026-05-23T02:49:41Z</dcterms:modified>
</cp:coreProperties>
</file>