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музыкальных голоса: один и весь ансамбль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тутти: два способа звучания музыки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тутти можно услышать в оркестре, хоре, опере, джазе и песнях. Эти приемы помогают строить форму произведения, выделять важные места и делать звучание понятным даже начинающему слушателю.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соло и тутти в музыке
</a:t>
            </a:r>
            <a:endParaRPr lang="en-US" sz="2742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— это фрагмент, который исполняет один певец или один инструмент. Оно сразу выделяется на фоне общего звучания и привлекает внимание к главной мелодии.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бывает вокальным и инструментальным. Оно может звучать без сопровождения или с аккомпанементом, но в любом случае сохраняет характер одного музыкального голоса.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соло особенно заметны тембр, дыхание фразы и выразительность исполнения. Часто именно оно передает основную мысль или настроение произведения.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4920"/>
            <a:ext cx="1533000" cy="122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656786"/>
            <a:ext cx="1533000" cy="1362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тутти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означает совместное звучание всего коллектива. В оркестре участвуют почти все группы инструментов, а в хоре — весь состав певцов, поэтому звук становится особенно широким.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размах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используют в кульминациях, торжественных окончаниях и ярких акцентах. Тутти помогает музыке звучать мощно, уверенно и по-настоящему празднично.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звучания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многие голоса соединяются в одном моменте, слушатель ощущает цельность и поддержку темы. Тутти подчеркивает важные части формы и делает их заметными.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звучания соло и тутти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Соло: один голос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звучит более прозрачно и индивидуально, поэтому отдельная мелодическая линия сразу слышна. Оно помогает сосредоточиться на одном образе, инструменте или голосе.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Тутти: общее звучание ансамбля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звучит плотнее и мощнее, потому что объединяет много исполнителей. Такой прием создает ощущение широты, силы и общего движения музыки.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контраст соло и тутти встречается чаще всего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симфониях и концертах контраст особенно заметен, потому что он помогает вести музыкальный диалог между солистом и группой.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музыка и концерт чаще других жанров используют чередование соло и тутти для развития 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музыки; распределение приведено в задании к презентации.
</a:t>
            </a:r>
            <a:endParaRPr lang="en-US" sz="6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ведет сольную линию и сразу становится центром внимания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помогает выделить героя, тему или главное чувство. В концерте оно особенно важно, потому что показывает особенности звучания инструмента и его выразительность.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соло в учебном курсе музыки.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тутти в произведении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прием особенно важен в начале, в кульминации и в финале произведения. Именно там он подчеркивает форму и делает ключевые моменты более заметными.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объединяет все партии в общее звучание и помогает почувствовать единство коллектива. Благодаря этому музыкальная мысль звучит шире и убедительнее.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часто создает ощущение торжественности, силы и завершенности. В хоровой и симфонической музыке такой звук воспринимается особенно ярко и масштабно.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чередуются соло и тутти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 развивается от общего звучания к сольным эпизодам и обратно.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флейта: мягкое соло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часто выбирают для нежных и плавных мелодий. Их тембр легко узнать, а высокий и светлый звук помогает выделить главную линию даже среди большого оркестра. Особенно красиво они звучат в спокойных, лирических эпизодах.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 и виолончель: теплый голос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 и виолончель нередко получают выразительные сольные партии, потому что их тембр близок к человеческому голосу. Они хорошо передают задумчивость, мягкую грусть и спокойное размышление. Такое соло звучит особенно певуче и естественно.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Труба, гитара и саксофон: яркое звучание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подходит для торжественных и уверенных мелодий, а гитара и саксофон часто выделяются в ансамблях и джазе. Эти инструменты легко привлекают внимание, поэтому их сольные эпизоды звучат особенно ярко и запоминаются слушателю.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часто звучат соло
</a:t>
            </a:r>
            <a:endParaRPr lang="en-US" sz="28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соло и тутти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двумя способами звучания музыки: кто исполняет, как звучит и какой художественный эффект возникает.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привлекает внимание к одному музыкальному голосу, а тутти создаёт цельное и насыщенное звучание. Вместе они помогают строить контраст и форму произведения.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примеры из школьного курса музыки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выразительность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часто звучит тише и камернее, чтобы слушатель услышал нюансы тембра, дыхания и фразировки одного исполнителя.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обычно усиливает звучание, но может быть и мягким: тогда важны не громкость, а плотность и согласованность всех голосов.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от соло к тутти помогает передать напряжение, ожидание, радость или тревогу без слов, только через музыку.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композитор меняет силу звучания, меняется и настроение: музыка становится либо более личной, либо более торжественной и масштабной.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тутти в инструментальном концерте
</a:t>
            </a:r>
            <a:endParaRPr lang="en-US" sz="273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задаёт общий характер произведения и представляет главную тему, создавая основу для будущего диалога.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солиста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инструмент начинает вести мелодию и сразу выделяется на фоне оркестра своим тембром и свободой высказывания.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тутти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оркестр подхватывает и развивает мысль, усиливая драматизм и делая звучание более широким и мощным.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тутти чередуются ещё несколько раз, а в конце часто звучит яркое общее завершение.
</a:t>
            </a:r>
            <a:endParaRPr lang="en-US" sz="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сила звучания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контраст не только меняет громкость, но и помогает музыке «дышать»: чередовать напряжение и передышку.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связаны с тутти, а более спокойные участки — с соло. Такое чередование делает развитие музыки понятным и выразительным.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 динамики в музыке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тутти в хоре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в хоре исполняет один певец: его голос легко выделяется, а текст звучит особенно ясно и личностно.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соединяет весь хор или большую его часть, поэтому звук становится плотнее, шире и сильнее по воздействию.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помогает подчеркнуть важные слова, а тутти усиливает общий смысл строфы и делает её более убедительной для слушателя.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одного голоса и всего хора помогает передать диалог, вопрос, ответ и смену настроения в произведении.
</a:t>
            </a:r>
            <a:endParaRPr lang="en-US" sz="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соло и тутти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определить, кто звучит: один голос или несколько. Затем обратите внимание, становится ли музыка громче, плотнее или, наоборот, остаётся прозрачной и лёгкой.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следить за тем, кто несёт главную мелодию и как меняется настроение. Такой приём помогает лучше понимать форму песни, хора или оркестрового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соло от тутти на слух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быстро определить тип звучания в любой музыке.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разных музыкальных жанров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музыке соло особенно заметно в концертах Вивальди и Моцарта, где один инструмент ведёт яркую мелодию на фоне оркестра.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соло часто связано с импровизацией: музыкант создаёт мелодию в момент исполнения и показывает свой стиль и свободу выражения.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рок-музыке гитарное соло обычно становится запоминающимся эпизодом песни и выделяет её эмоциональный пик.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Тутти в этих жанрах означает звучание всей группы, хора или оркестра, которое собирает музыку в единое целое.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Слышимые признаки в разных ситуациях
</a:t>
            </a:r>
            <a:endParaRPr lang="en-US" sz="2848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по-разному проявляются соло и тутти в оркестре, хоре и джазе, но принцип остаётся одинаковым.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жанра, соло выделяет одного исполнителя, а тутти объединяет многих. Меняются плотность, громкость и характер звучания.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классической, хоровой и джазовой музыки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делает музыку близкой и личной, а тутти — сильной и цельной. Их чередование помогает слышать форму, чувствовать настроение и лучше понимать замысел композитора.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тутти помогают музыке говорить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2026-05-24T23:38:01Z</dcterms:created>
  <dcterms:modified xsi:type="dcterms:W3CDTF">2026-05-24T23:38:01Z</dcterms:modified>
</cp:coreProperties>
</file>