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грамматика: основы без путаницы
</a:t>
            </a:r>
            <a:endParaRPr lang="en-US" sz="2816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 английскую грамматику просто: правило, пример и короткая практика.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урок грамматики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идёт от простого к сложному: сначала строение предложения, затем времена, формы глагола и типичные ошибки. Каждый шаг закрепляется коротким примером и практикой.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базовое правило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употребляется
</a:t>
            </a:r>
            <a:pPr algn="l" indent="0" marL="0">
              <a:lnSpc>
                <a:spcPct val="100000"/>
              </a:lnSpc>
              <a:buNone/>
            </a:pPr>
            <a:r>
              <a:rPr lang="en-US" sz="56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используют, когда говорят о фактах, привычках и расписаниях. Это время помогает описывать то, что происходит регулярно или всегда остаётся верным.
</a:t>
            </a:r>
            <a:endParaRPr lang="en-US" sz="1219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утвердительных предложениях форма зависит от подлежащего: I/You/We/They + V, а He/She/It + V-s/es. Именно здесь часто проверяют согласование с лицом.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She reads every evening. Здесь действие повторяется регулярно, поэтому подходит Present Simple, а не форма для действия в момент речи.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встречаются слова always, usually, every day, on Mondays. Такие маркеры подсказывают, что речь идёт не о процессе, а о повторяющемся действии.
</a:t>
            </a:r>
            <a:endParaRPr lang="en-US" sz="128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-s в 3-м лице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-s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к глаголу обычно добавляют -s: play → plays. Это правило нужно помнить каждый раз, когда подлежащее — he, she или it.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ставится -es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оканчивается на шипящий звук или -o, чаще пишется -es: watch → watches, go → goes. Так форма звучит и выглядит естественно.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помогает избежать типичной ошибки: форма после he, she, it не совпадает с формой после I, you, we, they. Субъект всегда влияет на окончание.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Мини-сравнение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He plays tennis, but they play tennis. Разница только в подлежащем, а значит, меняется и форма глагола в настоящем времени.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отрицание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отрицании Present Simple используют do not/don’t или does not/doesn’t. После этих слов основной глагол остаётся в начальной форме без -s.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вспомогательного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подлежащее he, she или it, нужен does not/doesn’t. Для I, you, we, they используют do not/don’t, чтобы форма была грамматически правильной.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без 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правило: He does not like milk. She doesn’t play football. В обоих случаях основной глагол стоит без окончания.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Simple: вопросы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в вопросе помогает быстро построить правильную форму и короткий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Практика: вставь форму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She ___ go to school by bus. Здесь нужен does, потому что подлежащее стоит в третьем лице единственного числа.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___ they play chess? В вопросе с they используется do, а не does, потому что подлежащее множественного числа.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439518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I ___ watch cartoons on weekdays. Для I в отрицании подходит don’t, и основной глагол остаётся без изменений.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198029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4) He ___ like coffee. В третьем лице единственного числа нужен doesn’t, поэтому глагол после него не получает -s.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Continuous: что происходит сейчас
</a:t>
            </a:r>
            <a:endParaRPr lang="en-US" sz="2681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Continuous показывает действие, которое происходит сейчас, прямо в момент речи. Это удобно, когда нужно описать процесс, а не привычку или факт.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Временная ситуация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также используют для временных ситуаций: то, что происходит в этот период, но не обязательно постоянно. Важно показать, что ситуация ещё продолжается.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проста: am/is/are + V-ing. Выбор am, is или are зависит от подлежащего и помогает правильно связать действие с лицом.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времени: now, at the moment, today, these days. Пример: They are working now. Такие слова сразу подсказывают, что нужен именно этот тип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-ing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-ing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-ing присоединяется к глаголу, чтобы показать действие в процессе. Это не отдельное слово, а часть формы, которая меняет значение предложения.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согласной
</a:t>
            </a:r>
            <a:pPr algn="l" indent="0" marL="0">
              <a:lnSpc>
                <a:spcPct val="100000"/>
              </a:lnSpc>
              <a:buNone/>
            </a:pPr>
            <a:r>
              <a:rPr lang="en-US" sz="5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глагол короткий и заканчивается на согласную после краткого гласного, буква часто удваивается: sit → sitting, run → running. Это помогает сохранить чтение слова.
</a:t>
            </a:r>
            <a:endParaRPr lang="en-US" sz="1226" dirty="0"/>
          </a:p>
        </p:txBody>
      </p:sp>
      <p:sp>
        <p:nvSpPr>
          <p:cNvPr id="12" name="Text 4"/>
          <p:cNvSpPr txBox="1"/>
          <p:nvPr/>
        </p:nvSpPr>
        <p:spPr>
          <a:xfrm>
            <a:off x="6206520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 — написать обычную форму вместо -ing: *They are work now. Правильно: They are working now. Форма должна соответствовать Present Continuous.
</a:t>
            </a:r>
            <a:endParaRPr lang="en-US" sz="1286" dirty="0"/>
          </a:p>
        </p:txBody>
      </p:sp>
      <p:sp>
        <p:nvSpPr>
          <p:cNvPr id="13" name="Text 5"/>
          <p:cNvSpPr txBox="1"/>
          <p:nvPr/>
        </p:nvSpPr>
        <p:spPr>
          <a:xfrm>
            <a:off x="3462292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добавление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простых случаях -ing добавляется без изменений: play → playing, read → reading. Здесь важно не путать форму действия с обычным глаголом.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Continuous нужно держать в голове две формы: отрицание и вопрос. Они строятся по одному шаблону и помогают быстро говорить о действии в процессе.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английской грамматики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конструкции нужно знать в этом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или Present Continuous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видно, что выбор времени зависит от смысла: привычка и регулярность относятся к Present Simple, а действие прямо сейчас — к Present Continuous.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описывает повторяющиеся факты, а Present Continuous — текущий процесс; значение задаёт не форма, а контекст.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слайда и примерам урока.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мини-тренажёре нужно выбрать правильную форму в четырёх предложениях — это помогает быстро проверить, как работает Present Continuous и Present Simple.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заданию на слайде.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в упражнении требуют выбрать правильную форму глагола.
</a:t>
            </a:r>
            <a:endParaRPr lang="en-US" sz="138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блоке удобно помнить основные временные указатели: они сразу подсказывают, что речь идёт о завершённом действии в прошлом.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слайда.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маркера помогают распознать Past Simple в речи и письме.
</a:t>
            </a:r>
            <a:endParaRPr lang="en-US" sz="128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932248"/>
            <a:ext cx="4876200" cy="1168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-ed и неправильные глаголы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 главное различие: одни глаголы образуют Past Simple по правилу, а другие меняют форму полностью и требуют запоминания.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образуется по двум разным моделям: по правилу и через запоминание неправильных форм.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слайда и общеизвестным правилам английской грамматики.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и вопрос в Past Simple строятся по одной логике: вспомогательный did показывает время, а смысловой глагол остаётся в начальной форме.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слайда.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конструкции нужно знать, чтобы уверенно строить Past Simple.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предложения в упражнении содержат типичные ошибки, которые помогают запомнить правильные формы Past Simple без лишней теории.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заданию на слайде.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нужно найти и исправить в этом мини-тренажёре.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с will удобно использовать, когда нужно быстро сообщить о решении, прогнозе или простом действии после момента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содержанию слайда.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значения передаёт форма will в повседневной речи.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with will: вопросы и отрицания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из формы will получить отрицание, вопрос и короткий ответ.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перед ответом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2285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время: Present Simple, Present Continuous, Past Simple или Future with will. От этого зависит форма глагола и наличие вспомогательного слова.
</a:t>
            </a:r>
            <a:endParaRPr lang="en-US" sz="1192" dirty="0"/>
          </a:p>
        </p:txBody>
      </p:sp>
      <p:sp>
        <p:nvSpPr>
          <p:cNvPr id="12" name="Text 3"/>
          <p:cNvSpPr txBox="1"/>
          <p:nvPr/>
        </p:nvSpPr>
        <p:spPr>
          <a:xfrm>
            <a:off x="52285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окончание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 маркеры времени: -s, -ing, did или will должны появляться только там, где они действительно нужны по правилу, а не по памяти.
</a:t>
            </a:r>
            <a:endParaRPr lang="en-US" sz="1262" dirty="0"/>
          </a:p>
        </p:txBody>
      </p:sp>
      <p:sp>
        <p:nvSpPr>
          <p:cNvPr id="13" name="Text 4"/>
          <p:cNvSpPr txBox="1"/>
          <p:nvPr/>
        </p:nvSpPr>
        <p:spPr>
          <a:xfrm>
            <a:off x="522850" y="4115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оформление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9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предложения поставь заглавную I и точку. Эти мелочи делают ответ аккуратным и помогают не терять баллы за оформление.
</a:t>
            </a:r>
            <a:endParaRPr lang="en-US" sz="1249" dirty="0"/>
          </a:p>
        </p:txBody>
      </p:sp>
      <p:sp>
        <p:nvSpPr>
          <p:cNvPr id="14" name="Text 5"/>
          <p:cNvSpPr txBox="1"/>
          <p:nvPr/>
        </p:nvSpPr>
        <p:spPr>
          <a:xfrm>
            <a:off x="4302370" y="183557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Согласуй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согласование подлежащего и сказуемого: he/she/it требуют особого окончания или вспомогательного слова. Эта проверка часто сразу убирает типичную ошибку.
</a:t>
            </a:r>
            <a:endParaRPr lang="en-US" sz="1192" dirty="0"/>
          </a:p>
        </p:txBody>
      </p:sp>
      <p:sp>
        <p:nvSpPr>
          <p:cNvPr id="15" name="Text 6"/>
          <p:cNvSpPr txBox="1"/>
          <p:nvPr/>
        </p:nvSpPr>
        <p:spPr>
          <a:xfrm>
            <a:off x="4302370" y="2972223"/>
            <a:ext cx="3492890" cy="5916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Убери лишнее
</a:t>
            </a:r>
            <a:pPr algn="l" indent="0" marL="0">
              <a:lnSpc>
                <a:spcPct val="100000"/>
              </a:lnSpc>
              <a:buNone/>
            </a:pPr>
            <a:r>
              <a:rPr lang="en-US" sz="55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3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do и did основной глагол не получает лишних окончаний. Если есть вспомогательное слово, смысловой глагол остаётся в начальной форме.
</a:t>
            </a:r>
            <a:endParaRPr lang="en-US" sz="11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без путаницы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становится понятной, когда каждый time, форма глагола и порядок слов связаны с конкретным смыслом. Регулярная практика помогает говорить точнее и быстрее замечать ошибки.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2026-07-26T03:24:50Z</dcterms:created>
  <dcterms:modified xsi:type="dcterms:W3CDTF">2026-07-26T03:24:50Z</dcterms:modified>
</cp:coreProperties>
</file>