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жизненный цикл и происхождение земноводных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воды к суше: как земноводные живут, развиваются и меняются.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Лягушки, жабы, тритоны, саламандры и червяги связаны с влажной средой. Для размножения им почти всегда нужна пресная вода, а их тонкая кожа помогает дышать и быстро реагирует на изменения температуры и влажности.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Земноводные: жизнь между водой и сушей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земноводных: путь на сушу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Девон, около 370 млн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земноводные появились в девонском периоде, когда на Земле происходили крупные изменения в водных и наземных экосистемах.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суши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конечностей, опоры для тела и дыхания воздухом помогло этим животным стать первыми позвоночными, связанными и с водой, и с сушей.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Предки — кистепёрые рыбы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предками были кистепёрые рыбы с мясистыми плавниками и способностью использовать воздух для дыхания.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годового цикла земноводных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связан с сезонными условиями и доступностью влаги.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земноводных подчинена смене сезонов: активность возрастает при тепле и влажности, а в неблагоприятный период снижается.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лягушки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развития от взрослой особи до нового поколения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Икра земноводных и её защита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твёрдой оболочки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Икра земноводных не защищена плотной скорлупой, поэтому на воздухе быстро высыхает и может погибнуть. Именно поэтому кладки почти всегда связаны с водой или очень влажной средой.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откладки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откладывают икру в водоёмах, среди водных растений или во влажной почве. Такие места дольше сохраняют влагу и уменьшают риск пересыхания зародышей.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Желеобразная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икринка окружена прозрачной желеобразной оболочкой. Она смягчает удары, помогает удерживать влагу и частично защищает развивающийся зародыш от мелких врагов.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Сохранность икры зависит от чистой и спокойной воды, заросших берегов и отсутствия сильного пересыхания. Поэтому места размножения земноводных особенно уязвимы для изменений в природе.
</a:t>
            </a:r>
            <a:endParaRPr lang="en-US" sz="27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земноводных: головастик как водная стадия
</a:t>
            </a:r>
            <a:endParaRPr lang="en-US" sz="4201" dirty="0"/>
          </a:p>
        </p:txBody>
      </p:sp>
      <p:sp>
        <p:nvSpPr>
          <p:cNvPr id="13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воде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 проводит ранний этап развития только в воде. Здесь ему легче двигаться, находить пищу и избегать высыхания, что особенно важно для организма без прочной защиты.
</a:t>
            </a:r>
            <a:endParaRPr lang="en-US" sz="3000" dirty="0"/>
          </a:p>
        </p:txBody>
      </p:sp>
      <p:sp>
        <p:nvSpPr>
          <p:cNvPr id="14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этой стадии головастик дышит жабрами и активно двигается хвостом. Такая форма тела хорошо приспособлена к плаванию и почти не подходит для жизни на суше.
</a:t>
            </a:r>
            <a:endParaRPr lang="en-US" sz="2941" dirty="0"/>
          </a:p>
        </p:txBody>
      </p:sp>
      <p:sp>
        <p:nvSpPr>
          <p:cNvPr id="15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метаморфозу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развиваются конечности, меняются органы дыхания и пищеварения. Это означает, что организм постепенно перестраивается из водной личинки во взрослое земноводное.
</a:t>
            </a:r>
            <a:endParaRPr lang="en-US" sz="2900" dirty="0"/>
          </a:p>
        </p:txBody>
      </p:sp>
      <p:sp>
        <p:nvSpPr>
          <p:cNvPr id="16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рост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головастики чаще питаются водорослями и мягкими остатками растений. По мере роста они быстро увеличиваются в размерах и готовятся к следующему этапу развития.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головастика и взрослой лягушки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сильно меняется организм земноводного в ходе развития.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и взрослая особь резко отличаются по строению и образу жизни, что хорошо показывает метаморфоз земноводных.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выживание земноводных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кладки и личинки: им нужны тихие, влажные и чистые места без резких изменений среды.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условия выживания — влага и качество воды; остальные факторы усиливают или ослабляют их влияние.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679950" y="491775"/>
            <a:ext cx="158556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активность весной и летом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3370150" y="30970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зимовки земноводные выходят из укрытий и направляются к водоёмам. Тёплая погода и влажная почва помогают им быстрее стать активными.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5651925" y="55303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питание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начинается откладка икры, а летом взрослые особи активно питаются. В это время они накапливают запас веществ для следующего холодного периода.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534400" y="79636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покою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суше и холоднее, земноводные ищут укрытия и снижают активность. Так они постепенно переходят к зимовке.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земноводные переживают год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годового цикла земноводных и его связи с сезонами, влажностью и температурой.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1695" y="2024325"/>
            <a:ext cx="5107760" cy="39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107" y="2024325"/>
            <a:ext cx="5107760" cy="399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земноводных и её роль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земноводного остаётся влажной и тонкой, поэтому газы легко проходят через неё. Это помогает животному получать кислород даже тогда, когда оно долго находится в воде или прячется во влажной траве. Кожное дыхание особенно важно ночью и в прохладную погоду.
</a:t>
            </a:r>
            <a:endParaRPr lang="en-US" sz="202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орган дыхания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кожи выделяется слизь, которая удерживает влагу и делает покровы скользкими. Такая защита не даёт телу быстро пересыхать на воздухе и помогает земноводному дольше оставаться активным в сырую погоду. Именно поэтому оно так зависит от влажной среды.
</a:t>
            </a:r>
            <a:endParaRPr lang="en-US" sz="1959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высыхания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кожу земноводные чувствуют состояние окружающей среды очень быстро. Если воздух становится сухим или вода загрязняется, животное вынуждено искать укрытие. Влажная кожа, кожные железы и дыхание образуют единую систему, без которой жизнь на суше была бы невозможна.
</a:t>
            </a:r>
            <a:endParaRPr lang="en-US" sz="1934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средой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основным группам земноводных, школьный курс зоологии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земноводных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различаются не только внешним видом, но и образом жизни. Самые заметные виды чаще всего встречаются у водоёмов и на влажной земле.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численности резко преобладают бесхвостые, а хвостатые и безногие составляют меньшую часть разнообразия класса.
</a:t>
            </a:r>
            <a:endParaRPr lang="en-US" sz="4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8650" y="491775"/>
            <a:ext cx="166707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метаморфоза
</a:t>
            </a:r>
            <a:endParaRPr lang="en-US" sz="4500" dirty="0"/>
          </a:p>
        </p:txBody>
      </p:sp>
      <p:sp>
        <p:nvSpPr>
          <p:cNvPr id="8" name="Text 2"/>
          <p:cNvSpPr txBox="1"/>
          <p:nvPr/>
        </p:nvSpPr>
        <p:spPr>
          <a:xfrm>
            <a:off x="1151100" y="2064675"/>
            <a:ext cx="658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Личиночная стадия
</a:t>
            </a:r>
            <a:endParaRPr lang="en-US" sz="2200" dirty="0"/>
          </a:p>
        </p:txBody>
      </p:sp>
      <p:sp>
        <p:nvSpPr>
          <p:cNvPr id="9" name="Text 3"/>
          <p:cNvSpPr txBox="1"/>
          <p:nvPr/>
        </p:nvSpPr>
        <p:spPr>
          <a:xfrm>
            <a:off x="1152775" y="3193950"/>
            <a:ext cx="65826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973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начинается в воде: у личинки появляются жабры, хвост и приспособления для плавания. На этой стадии организм ещё мало похож на взрослую особь.
</a:t>
            </a:r>
            <a:endParaRPr lang="en-US" sz="1973" dirty="0"/>
          </a:p>
        </p:txBody>
      </p:sp>
      <p:sp>
        <p:nvSpPr>
          <p:cNvPr id="10" name="Text 4"/>
          <p:cNvSpPr txBox="1"/>
          <p:nvPr/>
        </p:nvSpPr>
        <p:spPr>
          <a:xfrm>
            <a:off x="5845038" y="4522875"/>
            <a:ext cx="658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организма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5837022" y="5692237"/>
            <a:ext cx="66720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973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развиваются лёгкие и конечности, меняется питание, а у лягушек хвост постепенно исчезает. Тело становится готовым к жизни и в воде, и на суше.
</a:t>
            </a:r>
            <a:endParaRPr lang="en-US" sz="1973" dirty="0"/>
          </a:p>
        </p:txBody>
      </p:sp>
      <p:sp>
        <p:nvSpPr>
          <p:cNvPr id="12" name="Text 6"/>
          <p:cNvSpPr txBox="1"/>
          <p:nvPr/>
        </p:nvSpPr>
        <p:spPr>
          <a:xfrm>
            <a:off x="10538975" y="7021150"/>
            <a:ext cx="658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2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особь
</a:t>
            </a:r>
            <a:endParaRPr lang="en-US" sz="2200" dirty="0"/>
          </a:p>
        </p:txBody>
      </p:sp>
      <p:sp>
        <p:nvSpPr>
          <p:cNvPr id="13" name="Text 7"/>
          <p:cNvSpPr txBox="1"/>
          <p:nvPr/>
        </p:nvSpPr>
        <p:spPr>
          <a:xfrm>
            <a:off x="10530847" y="8149250"/>
            <a:ext cx="66720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953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метаморфоза земноводное начинает жить в более разнообразных условиях. У тритонов хвост сохраняется, но общий план строения тоже существенно меняется.
</a:t>
            </a:r>
            <a:endParaRPr lang="en-US" sz="19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земноводных и их особенности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виды земноводных приспособлены к разным местам обитания и способам передвижения.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свой набор признаков: одни лучше прыгают, другие лучше держатся в сухих местах, третьи связаны и с водой, и с сушей.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зоологии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земноводных в природе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численности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поедают множество насекомых и других мелких беспозвоночных, поэтому помогают сдерживать рост численности вредителей. Это делает их полезными для садов, огородов и природных сообществ.
</a:t>
            </a:r>
            <a:endParaRPr lang="en-US" sz="2589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пищевых цепей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земноводные служат добычей для рыб, птиц и некоторых млекопитающих. Они занимают важное место в пищевых цепях и связывают водные и наземные экосистемы.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чистоты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кожа делает земноводных очень чувствительными к загрязнению воды и воздуха. Если их становится меньше, это часто означает, что условия в водоёме или на берегу ухудшились.
</a:t>
            </a:r>
            <a:endParaRPr lang="en-US" sz="2743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для 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земноводных помогает замечать проблемы в болотах, прудах и влажных лесах раньше, чем они станут заметны по другим животным. Поэтому их изучают как природный индикатор.
</a:t>
            </a:r>
            <a:endParaRPr lang="en-US" sz="27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экологическим угрозам для земноводных, школьный курс биологии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земноводных становится меньше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потеря мест размножения и высыхание влажных участков, где земноводные укрываются летом. На давление среды накладываются и другие угрозы.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связан не с одной причиной, а с их сочетанием: исчезновение мест обитания и загрязнение чаще всего приводят к быстрому снижению численности.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древних рыб к современным земноводным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эволюционного перехода позвоночных от водной среды к жизни на суше.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2345" y="2948164"/>
            <a:ext cx="835200" cy="7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1345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6845" y="2915264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98627" y="2915264"/>
            <a:ext cx="555638" cy="8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639895" y="2915264"/>
            <a:ext cx="404100" cy="80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класса земноводных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земноводного развивается в воде, а взрослая особь может жить и на суше, и у водоёма. Такой переход делает их особой группой позвоночных.
</a:t>
            </a:r>
            <a:endParaRPr lang="en-US" sz="2200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этапа жизни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земноводных работают два способа дыхания сразу. Лёгкие помогают на суше, а влажная кожа участвует в газообмене и особенно важна в воде.
</a:t>
            </a:r>
            <a:endParaRPr lang="en-US" sz="2196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кожей и лёгкими
</a:t>
            </a:r>
            <a:endParaRPr lang="en-US" sz="30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из икры организм заметно перестраивается. Появляются конечности, меняется форма тела и образ жизни, а у лягушек исчезает хвост.
</a:t>
            </a:r>
            <a:endParaRPr lang="en-US" sz="2200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 метаморфозом
</a:t>
            </a:r>
            <a:endParaRPr lang="en-US" sz="30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размножения большинству видов нужна пресная вода. Икра и личинки не защищены от высыхания, поэтому земноводные всегда связаны с влажной средой.
</a:t>
            </a:r>
            <a:endParaRPr lang="en-US" sz="2200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воды
</a:t>
            </a:r>
            <a:endParaRPr lang="en-US" sz="30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земноводных зависит от окружающей среды. Поэтому их активность меняется вместе с погодой, временем года и влажностью воздуха.
</a:t>
            </a:r>
            <a:endParaRPr lang="en-US" sz="2200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Холоднокровность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 — живая связь воды и суши
</a:t>
            </a:r>
            <a:pPr algn="l" indent="0" marL="0">
              <a:lnSpc>
                <a:spcPct val="100000"/>
              </a:lnSpc>
              <a:buNone/>
            </a:pPr>
            <a:r>
              <a:rPr lang="en-US" sz="4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12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помогают увидеть, как позвоночные приспособились к жизни вне воды, но не порвали с ней окончательно. Их жизненный цикл напоминает, насколько важны влажные места и чистые водоёмы.
</a:t>
            </a:r>
            <a:endParaRPr lang="en-US" sz="375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2026-06-01T10:45:34Z</dcterms:created>
  <dcterms:modified xsi:type="dcterms:W3CDTF">2026-06-01T10:45:34Z</dcterms:modified>
</cp:coreProperties>
</file>