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транспорт: как он связывает страны, регионы и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соединяет материки перевозками пассажиров и грузов и влияет на торговлю, города и экологию.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— часть хозяйственного комплекса: он влияет на размещение предприятий, расселение людей и связи между странами. Разные виды перевозок по-разному связывают территории, меняя скорость, стоимость и роль государств в мировой экономике.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транспорт изучается в географии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транспорт поддерживает значительную часть международной торговли массовыми грузами: контейнеры, сырьё и насыпные товары удобнее и экономичнее перевозить по воде на большие расстояния.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мирового транспорта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особенно эффективны для больших расстояний по суше и для крупнотоннажных перевозок. Авиация даёт максимальную скорость, а трубопроводы обеспечивают непрерывную транспортировку нефти и газа.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Автомобильный транспорт чаще всего обеспечивает пассажирские поездки и доставку на короткие и средние дистанции. Его сильная сторона — гибкость и логика перевозки «от двери до двери».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видов транспорта в международных грузоперевозках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заметной роли суши морские перевозки остаются ключевым способом перемещения больших объёмов грузов между регионами.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морского транспорта объясняется сочетанием низкой стоимости перевозки и высокой вместимости судов, что поддерживает мировой товарооборот.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по обобщённым международным оценкам; точные доли зависят от методики подсчёта и года.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27100"/>
            <a:ext cx="3848986" cy="156086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транспорта по основным признакам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различия между транспортом по ключевым характеристикам — от скорости до экологической нагрузки.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«Выигрывают» разные виды: море — по масштабам и цене, авиация — по скорости, железные дороги — по пропускной способности, авто — по охвату территорий.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географо-экономические характеристики видов транспорта (учебные материалы школьного уровня); конкретные значения различаются по маршрутам и технологиям.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 и контейнеризация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Контейнеризация как технологический поворот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Контейнеризация получила массовое распространение с 1950-х годов и изменила логистику: она стандартизировала погрузку и разгрузку, ускорив оборот грузов. В результате торговые маршруты стали стабильнее и прогнозируемее.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крупнейших портов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порты мира сосредоточены в Азии, Европе и Северной Америке. Порт Шанхая входит в число мировых лидеров по контейнерообороту и обрабатывает свыше 40 млн TEU в год.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Автомобильный транспорт обеспечивает поездки на небольшие расстояния — внутри городов и между соседними населёнными пунктами. Поэтому он напрямую влияет на ритм повседневной жизни и удобство перемещений.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играет центральную роль в снабжении: грузовики доставляют товары в магазины, а также обеспечивают работу предприятий, школ и жилых районов. Так формируется связность «район — город — регион».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автомобильный транспорт создаёт городской экологический и социальный фон: пробки увеличивают время в пути, а шум и аварийность повышают нагрузку на безопасность.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выбросы в городах тоже зависят от интенсивности движения и качества топлива. Поэтому для снижения ущерба важны правила, инфраструктура и развитие альтернативных видов перевозок.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Автомобильный транспорт и повседневная мобильность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движения товара: от производства до распределения и доставки потребителю.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груз проходит по мировой логистической цепочке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мировых авиаперевозок и влияние кризисов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кризисные годы рынок сжимается из-за ограничений поездок, а затем постепенно отыгрывает спрос благодаря туризму и восстановлению деловых поездок.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показывает сильную зависимость авиации от международной мобильности: восстановление происходит по мере открытия границ и возвращения спроса.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Аналогичные наблюдения и агрегированные данные по мировой авиационной статистике; значения на графике представлены в иллюстративном виде для демонстрации тренда.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2–4 часа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сокращение времени делает железные дороги конкурентными на средних расстояниях.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сведения о влиянии высокоскоростного железнодорожного сообщения на время в пути (диапазон по школьным материалам; зависит от конкретной сети и маршрута).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Высокоскоростные линии сокращают поездку между городами до 2–4 часов и тем самым уменьшают нагрузку на авиацию на средних дистанциях.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Трубопроводы: скрытая транспортная сеть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Нефтепроводы и газопроводы обеспечивают непрерывную транспортировку энергоресурсов на тысячи километров, часто по сложному рельефу и через разные климатические зоны. Это инфраструктура «день и ночь», работающая по графику.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трубопроводные системы соединяют месторождения с НПЗ, электростанциями, морскими портами и конечными потребителями, включая поставки за пределы страны. Их уязвимость связана с авариями, природными воздействиями и политическими рисками.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5807" y="1587736"/>
            <a:ext cx="2152388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транспортные узлы мира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собирают и перераспределяют потоки грузов и пассажиров, формируя экономическое притяжение региона. В таблице показаны примеры специализации ведущих хабов и их роль в связях между рынками.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узлы концентрируют маршруты и ускоряют оборот грузов, поэтому усиливают занятость, развитие логистических услуг и конкурентоспособность территорий.
</a:t>
            </a:r>
            <a:endParaRPr lang="en-US" sz="1177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справочной информации транспортных организаций и профильных отраслевых обзоров (по состоянию на 2024–2025 гг.).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воздействие разных видов транспорта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обычно выполняют на пассажиро-километр или тонно-километр, поэтому результаты зависят от загрузки, типа топлива и энергоэффективности. Электрификация железных дорог снижает вклад за счет более «чистой» энергии.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высокие значения у авиации и личного автотранспорта объясняются меньшей энергоэффективностью и высокой долей топлива. Для снижения нагрузки важны электрификация, общественный транспорт и перенос части перевозок на рельсы и море.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сопоставления выбросов парниковых газов в транспорте; индексы нормированы под методику сравнения (без указания абсолютных значений), 2024–2025 гг.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665" y="1602394"/>
            <a:ext cx="237924" cy="317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1850" y="1602393"/>
            <a:ext cx="237925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транспорта и управление потоками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GPS-навигация и мониторинг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Спутниковая навигация и трекинг делают движение более предсказуемым: диспетчеры и водители видят реальную дорожную ситуацию. Это помогает быстрее выбирать маршрут и точнее планировать время доставки.
</a:t>
            </a:r>
            <a:endParaRPr lang="en-US" sz="1303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перевозочные документы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накладные и цифровые заявки уменьшают потери документов и сокращают время согласований. Меньше ручных ошибок — быстрее обработка на складе и при передаче груза между участниками цепочки.
</a:t>
            </a:r>
            <a:endParaRPr lang="en-US" sz="1329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Автоматизированные склады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Сканирование, роботы и системы управления складом ускоряют комплектование заказов и уменьшают количество ошибок при отгрузке. В результате снижаются простои и повышается надежность поставок для магазинов и производств.
</a:t>
            </a:r>
            <a:endParaRPr lang="en-US" sz="1262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спроса и оптимизация маршрутов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на основе данных прогнозируют спрос и загруженность инфраструктуры, подбирают оптимальные маршруты и точки стыковки. В портах и аэропортах это снижает очереди и улучшает планирование ресурсов.
</a:t>
            </a:r>
            <a:endParaRPr lang="en-US" sz="131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транспортной обеспеченности стран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похожих площадях и численности населения набор «сильных сторон» различается: где-то лучше развита инфраструктура, а где-то — качество сервиса и расписаний. Это заметно в доступности перевозок.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 надежности и стоимости поездок чаще всего ограничивает мобильность людей и поставки товаров. Поэтому транспортная политика влияет не только на экономику, но и на равенство возможностей в обществе.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подходов к оценке транспортной обеспеченности (набор индикаторов: сеть, доступность, цена, надежность); значения представлены как условный индекс для наглядного сравнения, 2024–2025 гг.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90% мировой торговли по объему перевозится морским транспортом, потому что он экономичен для больших партий. Контейнеровозы и терминалы позволяют быстро перемещать стандартизированные грузы между странами.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Интермодальные решения объединяют «сухопутное плечо» и морскую перевозку: производственные районы Азии связываются с рынками Европы и Америки. Сухие порты и терминалы сокращают время обработки и уменьшают разрывы в логистике.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Любые сбои — например, при проблемах на Суэцком канале, в крупных портах или на популярных морских маршрутах — приводят к росту цен и задержкам поставок. Это нарушает глобальные цепочки снабжения и влияет на бюджеты компаний.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мировая торговля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мер и эффектов от декарбонизации, повышения энергоэффективности и изменения структуры перевозок.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более устойчивому транспорту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Стихийные бедствия, забастовки, войны, кибератаки и эпидемии нарушают работу транспортных сетей и цепочек поставок. Даже точечный инцидент может затронуть узлы и вызвать каскад задержек.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Закрытие каналов, портов, аэропортов или магистралей приводит к дефициту товаров и росту стоимости перевозок. Из-за перепланирования маршрутов поставки нередко сдвигаются на недели, а не на дни.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 уязвимости мировой транспортной системы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обеспечивают резервные маршруты и диверсификация источников и логистических операторов. Когда альтернативы предусмотрены заранее, системе легче выдерживать перегрузку и неопределенность.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также координация между странами: единые процедуры, обмен данными и согласованные решения на пограничных переходах. Это снижает «узкие места» и ускоряет восстановление движения.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мирового транспорта — 3 наблюдения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 и альтернативное топливо для «дальних плеч»
</a:t>
            </a:r>
            <a:pPr algn="l" indent="0" marL="0">
              <a:lnSpc>
                <a:spcPct val="100000"/>
              </a:lnSpc>
              <a:buNone/>
            </a:pPr>
            <a:r>
              <a:rPr lang="en-US" sz="32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трудно заменить большие объемы и продолжительные рейсы, внимание смещается к водородным технологиям и другим альтернативным видам топлива. Это направление важно для авиации и судоходства, где устойчивость и климатические цели требуют новых решений.
</a:t>
            </a:r>
            <a:endParaRPr lang="en-US" sz="898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Электрификация как новая «норма» маршрутов
</a:t>
            </a:r>
            <a:pPr algn="l" indent="0" marL="0">
              <a:lnSpc>
                <a:spcPct val="100000"/>
              </a:lnSpc>
              <a:buNone/>
            </a:pPr>
            <a:r>
              <a:rPr lang="en-US" sz="33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и на магистралях электрификация снижает долю выбросов и делает перевозки тише и предсказуемее. Переход к более энергоэффективной тяге постепенно меняет и привычки пассажиров, и требования к инфраструктуре — от вокзалов до зарядной сети.
</a:t>
            </a:r>
            <a:endParaRPr lang="en-US" sz="926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терминалов и логистики без «лишних» пауз
</a:t>
            </a:r>
            <a:pPr algn="l" indent="0" marL="0">
              <a:lnSpc>
                <a:spcPct val="100000"/>
              </a:lnSpc>
              <a:buNone/>
            </a:pPr>
            <a:r>
              <a:rPr lang="en-US" sz="34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системы и автоматизированные терминалы сокращают очереди и ускоряют обработку грузов. Беспилотные решения для доставки и управления движением помогают уменьшить простои в портах и на складах, делая цепочки поставок более стабильными.
</a:t>
            </a:r>
            <a:endParaRPr lang="en-US" sz="97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365" y="262328"/>
            <a:ext cx="4078020" cy="476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200" cy="37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связывает планету — и требует ответственных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транспорт соединяет производство, население и рынки сбыта, формируя основу мировой экономики. Дальнейший прогресс зависит от цифровизации, декарбонизации, развития инфраструктуры и стремления сделать перевозки быстрее, дешевле, безопаснее и экологичнее.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2026-05-13T23:41:39Z</dcterms:created>
  <dcterms:modified xsi:type="dcterms:W3CDTF">2026-05-13T23:41:39Z</dcterms:modified>
</cp:coreProperties>
</file>