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окружающая среда: ключевой вопрос для 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может помогать местам и одновременно вредить природе.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поездок мир снова приблизился к прежним масштабам туризма: растут перелёты, нагрузка на курорты и природные территории. Поэтому особенно важно понять, когда путешествия становятся угрозой для экологии, а когда — частью устойчивого развития.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способы, которыми туризм влияет на природу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Перелёты, автобусные маршруты и поездки на автомобилях увеличивают выбросы углекислого газа, особенно при дальних маршрутах и большом числе туристов в высокий сезон.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стоки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гостей приводит к большему количеству упаковки, пищевых отходов и сточных вод; при слабой очистке это загрязняет реки, озёра и прибрежные зоны.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мероприятия, транспорт и яркое освещение нарушают естественный ритм животных, мешают их поведению и ухудшают условия для размножения в уязвимых местах.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воды и 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 и курорты потребляют много воды и электричества на кондиционирование, стирку, освещение и работу бассейнов, что усиливает нагрузку на местные ресурсы.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ущерб экосистемам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вытаптываются, почва уплотняется, кораллы повреждаются якорями, а дикие животные покидают привычные участки, если поток посетителей слишком велик.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8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оценка по типичным источникам выбросов в туризме; без привязки к одной стране или датасету.
</a:t>
            </a:r>
            <a:endParaRPr lang="en-US" sz="68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часть туризма оставляет самый большой углеродный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различия между ключевыми источниками выбросов в поездке и помогает сравнить их вклад в общий климатический след.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дальние перелёты; в высокий сезон выбросы растут из-за увеличения рейсов, поездок и загрузки отелей.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Прибрежный туризм: где природа уязвимее всего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переполненном побережье мусор задерживается между шезлонгами, а песчаные дюны теряют форму из-за постоянного хождения людей. Когда поток гостей велик, уборка не успевает за накоплением отходов, и берег быстро теряет природный вид.
</a:t>
            </a:r>
            <a:endParaRPr lang="en-US" sz="735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Пляж, который не успевает восстанавливаться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любая ошибка заметнее, чем на материке: воды мало, территория небольшая, а новые здания занимают пространство у моря. Если туристическая инфраструктура растёт быстрее очистных систем, загрязнение становится почти неизбежным.
</a:t>
            </a:r>
            <a:endParaRPr lang="en-US" sz="7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 ограниченным запасом ресурсов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туристы совмещают отдых с лодочными прогулками и купанием у рифов, экосистема страдает особенно сильно. Якоря, мутная вода и бытовые стоки разрушают кораллы, а вместе с ними исчезает и природная привлекательность места.
</a:t>
            </a:r>
            <a:endParaRPr lang="en-US" sz="74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Коралловый берег под давлением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8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национальные парки и заповедники особенно уязвимы
</a:t>
            </a:r>
            <a:endParaRPr lang="en-US" sz="1899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почва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природных тропах почва быстро уплотняется, из-за чего вода хуже впитывается, а склон становится менее устойчивым. Даже умеренный поток посетителей ускоряет эрозию и разрушает дорожки.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Беспокойство животных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близость людей и транспорт меняют поведение зверей и птиц. Животные реже кормятся, покидают привычные места и хуже размножаются, особенно в период гнездования и выращивания потомства.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растительности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Топтание и сход с троп ломают растения, уничтожают моховой покров и мешают восстановлению трав. В чувствительных зонах следы такого воздействия заметны долго и распространяются дальше с каждым сезоном.
</a:t>
            </a:r>
            <a:endParaRPr lang="en-US" sz="1118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рядом с природой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дороги, парковки и гостиницы к охраняемой территории, тем сильнее долгосрочное давление. Даже при правилах посещения природа страдает от шума, света и постоянного присутствия людей.
</a:t>
            </a:r>
            <a:endParaRPr lang="en-US" sz="11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3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классификация на основе типичных экологических характеристик видов туризма.
</a:t>
            </a:r>
            <a:endParaRPr lang="en-US" sz="73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туризма и их экологическая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экологический эффект зависит не только от числа туристов, но и от способа передвижения и организации поездки.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обычно создают круизы и дальние перелёты, а хорошо организованный экотуризм даёт минимальное воздействие при соблюдении правил.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пластик и сточные воды в туристических районах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предметы разрушаются очень медленно и распадаются на микрочастицы, которые попадают в почву, воду и пищевые цепи, воздействуя на животных и 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всплеск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пик сезона количество мусора резко возрастает: кафе, отели и магазины производят больше упаковки, бутылок и пищевых отходов, чем местные службы успевают собирать.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очистка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системы очистки не справляются, сточные воды загрязняют реки, озёра и море. Это ухудшает качество воды, опасно для купающихся и нарушает жизнь водных организмов.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след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можно убрать быстро, но вред от него остаётся надолго. Загрязнённые берега и водоёмы снижают привлекательность места и требуют постоянных затрат на восстановление.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туризм превращается из пользы в ущерб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экологических последствий при росте туристической нагрузки и слабом управлении.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отели и климатический след путешествий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обычно дают самый большой вклад в выбросы, особенно на дальних маршрутах. Именно поэтому одна поездка на большое расстояние может оказаться тяжелее для климата, чем несколько коротких поездок.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Гостиницы увеличивают след из-за кондиционирования, стирки, бассейнов и постоянного потребления электроэнергии. Чем выше комфорт и чем дольше работает инфраструктура, тем больше расход ресурсов.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Автопоездки усиливают загрязнение воздуха и шум в популярных местах отдыха. В перегруженных курортах это особенно заметно: пробки, выхлопы и парковки меняют качество среды для жителей и туристов.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6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данных по сезонной нагрузке в туризме; UN Tourism и экологические обзоры устойчивого туризма, 2023–2024.
</a:t>
            </a:r>
            <a:endParaRPr lang="en-US" sz="66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пиковая нагрузка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пиковые месяцы нагрузка растёт неравномерно: сильнее всего страдают популярные маршруты, прибрежные зоны и места с ограниченными 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сезон резко усиливает давление на инфраструктуру и экосистемы, а низкий сезон не всегда даёт природе полноценное восстановление.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показывает, насколько быстро путешествия снова стали массовыми после пандемии и почему вопрос экологической ответственности стал особенно актуальным.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 млрд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международных поездок было совершено в 2023 году, что означает рекордное восстановление туризма и рост нагрузки на природу.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Tourism, 2023.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уменьшить ущерб от туризма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работают лучше всего, когда применяются вместе и поддерживаются контролем, а не разовыми акциями.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эффективны комплексные решения: ограничение потока, экологичная инфраструктура и строгий контроль соблюдения правил.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UNEP; UN Tourism; принципы устойчивого управления туризмом, 2023–2024.
</a:t>
            </a:r>
            <a:endParaRPr lang="en-US" sz="938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96" y="1203400"/>
            <a:ext cx="2454583" cy="237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входа в заповедную долину туристов встречает гид и объясняет правила маршрута. Группы небольшие, а часть платы идёт на восстановление троп и охрану редких видов.
</a:t>
            </a:r>
            <a:endParaRPr lang="en-US" sz="69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Тропа, где считают гостей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небольшом острове кафе отказались от одноразового пластика и организовали раздельный сбор отходов. Местные жители заметили, что море стало чище, а уборка пляжа — короче и дешевле.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без следов после сезона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лагере освещение приглушают ночью, воду используют экономно, а посетителей просят не сходить с тропы. Благодаря этим правилам животные меньше тревожатся, а отдых остаётся спокойным.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Кемпинг, который не мешает лесу
</a:t>
            </a:r>
            <a:endParaRPr lang="en-US" sz="11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истории об экотуризме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carrying capacity в устойчивом туризме; UN Environment Programme, 2023–2024.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росте числа посетителей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поток людей превышает возможности территории, восстановление идёт медленнее, чем разрушение, даже если доходы местного бизнеса ещё продолжают расти.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порог перегрузки: после него ущерб природе увеличивается быстрее, чем экономическая выгода от новых посетителей.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сделать города и курорты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Ограничить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Ввести квоты, бронирование по времени и сезонные правила посещения, чтобы снизить перегрузку в самых уязвимых местах и распределить туристов более равномерно.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Защитить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восстановительные участки, коридоры для животных и зоны с ограниченным доступом, чтобы экосистемы могли сохранять устойчивость.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транспорт чище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общественный транспорт, электробусы и пешеходные маршруты, уменьшая пробки, шум и выбросы в популярных районах отдыха.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Контролировать соблюдение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учёт посетителей, мониторинг состояния территории и штрафы за нарушения, потому что без контроля даже хорошие меры быстро теряют эффективность.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Установить стандарты для отелей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Требовать экономии воды и энергии, а также контроля за стоками и отходами, чтобы гостиницы не перекладывали экологические издержки на окружающую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устойчивому туризму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основана на логике: оценка нагрузки → ограничения → экологичная инфраструктура → просвещение → мониторинг → корректировка правил.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669" y="1345868"/>
            <a:ext cx="240563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8556" y="4133530"/>
            <a:ext cx="336787" cy="384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экологический результат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транспорт, жильё и поведение на месте. От их решений зависят выбросы, количество мусора и давление на природные территории.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Отели, кафе и турфирмы определяют, сколько энергии и воды будет использовано, как собираются отходы и какие стандарты станут нормой.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 правила, вводят ограничения и следят за их исполнением. Без управления даже хорошие идеи остаются на бумаге.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 то, как развивается территория, какие проекты поддерживаются и где проходит граница между доходом и сохранением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Tourism; UNEP; материалы по устойчивому туризму, 2023–2024.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 и против тезиса о разрушении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влияние туризма зависит не только от числа поездок, но и от качества управления и выбора транспорта.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сам по себе не неизбежно разрушителен: решающими становятся масштаб, транспорт, плотность потока и качество регулирования.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важнее управление, чем сами цифры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вредит природе тогда, когда становится массовым, плохо регулируется и опирается на загрязняющий транспорт и одноразовое потребление. При грамотном управлении он может работать иначе.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2026-05-31T15:44:54Z</dcterms:created>
  <dcterms:modified xsi:type="dcterms:W3CDTF">2026-05-31T15:44:54Z</dcterms:modified>
</cp:coreProperties>
</file>