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Г. Паустовский: писатель, который учил видеть красоту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превращал обычную жизнь в светлую и мудрую прозу.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и литература XX 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в эпоху революций, войн и перемен, но писал о вечных ценностях: красоте, памяти, совести и доброте. Его проза соединяет ясность классической традиции и живое чувство времени XX 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1892 — рождение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родился в семье служащего. Позднее именно детские впечатления стали основой его внимательного взгляда на мир.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учеба прошли в Киеве. Здесь он полюбил чтение, прогулки и наблюдение за природой и городом.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Гимназия и университет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учился в Киевской и Рязанской гимназиях, затем поступил в Киевский университет. Учебу прервала Первая мировая война.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жизненные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сады, улицы и люди, увиденные в юности, позже стали в его книгах живыми и точными образами.
</a:t>
            </a:r>
            <a:endParaRPr lang="en-US" sz="10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путешествия и разные профессии сформировали писателя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школа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много ездил по России, Украине, Кавказу, Средней Азии и Черноморскому побережью. Дорога научила его замечать характерные детали: лицо попутчика, шум станции, запах моря и леса.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простых профессий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кондуктором, санитаром, журналистом, рыболовом и учителем. Каждая профессия давала ему живые впечатления о труде, людях и повседневной жизни, которые потом вошли в его прозу.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из жизни, а не из кабинета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Паустовского часто звучат как рассказ очевидца. В них чувствуется не только талант, но и долгий опыт пути, общения и внимательного взгляда на мир.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Паустовского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литературных справочников и энциклопедий; ключевые даты жизни Паустовского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времени видно, как личный опыт постепенно превращался в книги о природе, памяти и человеческом достоинстве.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писателя тесно связана с историей страны: каждое десятилетие приносило новые темы, формы и интонации.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81698"/>
            <a:ext cx="203100" cy="180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93283" y="1968014"/>
            <a:ext cx="181912" cy="20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70414"/>
            <a:ext cx="203100" cy="20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70414"/>
            <a:ext cx="203100" cy="20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64583" y="1968014"/>
            <a:ext cx="181912" cy="20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Паустовского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«Кара-Бугаз»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силу природы и труда человека, который живет рядом с суровым морским краем и учится понимать его особенности.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«Мещерская сторона»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книга о красоте средней полосы России. В ней природа становится не фоном, а важной частью внутренней жизни человека.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«Телеграмма»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позднем раскаянии и одиночестве напоминает, как важно вовремя замечать близких и беречь семейную связь.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«Корзина с еловыми шишками»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музыка, вдохновение и благодарность соединяются в светлый рассказ о доброте и силе искусства.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роза»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раскрывает тайну писательского труда и учит видеть необычное в обычном, а также ценить точность слова.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Паустовского и их основные 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у Паустовского конкретный жизненный эпизод становится поводом для нравственного размышления.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писатель возвращается к одним и тем же ценностям: доброте, памяти, красоте и ответственности перед человеком.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К. Г. Паустовского и их общепринятые датировки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Паустовского всегда связана с состоянием героя. Пейзаж помогает почувствовать тревогу, спокойствие, ожидание или радость и делает рассказ особенно выразительным.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точно передает цвета, звуки, запахи и движение времени года. Благодаря этому лес, река, тишина или осенний воздух воспринимаются почти как живые.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«Мещерской стороне» природа показана как часть духовного мира человека. Паустовский словно напоминает: красоту нужно не только замечать, но и беречь.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прозе Паустовского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рассказах Паустовского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часто пишет о простых людях: учителях, почтальонах, музыкантах, рыбаках, детях и стариках. Их жизнь не всегда заметна, но именно в ней раскрывается настоящая внутренняя сила.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их особенными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героев важны честность, скромность, чуткость и умение помнить добро. В их тихих поступках Паустовский показывает, что человечность не требует громких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рассказ у Паустовского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детали и впечатления вырастает нравственный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пишет простыми, ясными фразами, но каждая из них точна и выразительна. Благодаря этому даже обычная сцена у него звучит спокойно, красиво и очень убедительно.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писателя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поучает напрямую: нравственный вывод возникает из поступков героев, из интонации рассказчика и из маленьких деталей, которые незаметно раскрывают смысл события.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особенно заметны эпитеты и сравнения, связанные со светом, звуком, запахом и движением. Такие детали делают пейзаж и настроение почти зримыми для читателя.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ясности, образности и мягкой лиричности делает его язык живым. Читать Паустовского легко, но за простотой всегда скрыта глубокая мысль.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Паустовского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К. Г. Паустовского; тематическая классификация для учебной презентации.
</a:t>
            </a:r>
            <a:endParaRPr lang="en-US" sz="664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пейзаж у него помогает понять человека, а память — объяснить его выбор и чувства.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почти всегда человек и его нравственный выбор; природа, искусство и память усиливают эту главную мысль.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и тема памяти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войны Паустовский пишет о людях, которые сохраняют достоинство в тяжелых обстоятельствах. В его текстах важны ожидание, разлука, письма и внутренняя стойкость.
</a:t>
            </a:r>
            <a:endParaRPr lang="en-US" sz="1290" dirty="0"/>
          </a:p>
        </p:txBody>
      </p:sp>
      <p:sp>
        <p:nvSpPr>
          <p:cNvPr id="10" name="Text 3"/>
          <p:cNvSpPr txBox="1"/>
          <p:nvPr/>
        </p:nvSpPr>
        <p:spPr>
          <a:xfrm>
            <a:off x="2889800" y="2766675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сюжеты у него почти всегда связаны с обычной жизнью: домом, дорогой, утратой, заботой о близких. Так война показана не как абстрактная история, а как личная человеческая боль.
</a:t>
            </a:r>
            <a:endParaRPr lang="en-US" sz="1242" dirty="0"/>
          </a:p>
        </p:txBody>
      </p:sp>
      <p:sp>
        <p:nvSpPr>
          <p:cNvPr id="11" name="Text 4"/>
          <p:cNvSpPr txBox="1"/>
          <p:nvPr/>
        </p:nvSpPr>
        <p:spPr>
          <a:xfrm>
            <a:off x="5505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становится способом сохранить правду о пережитом. Паустовский напоминает, что уважение к тем, кто выстоял, выражается не в громких словах, а в бережном отношении к их судьбам.
</a:t>
            </a:r>
            <a:endParaRPr lang="en-US" sz="11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роза»: книга о писательском труде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роза» показывает, что литература рождается из внимательного взгляда на жизнь. Паустовский объясняет, как наблюдение, память и точность слова превращают обычное впечатление в художественный образ.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писательский труд — это ежедневная работа, требующая терпения и честности. Книга помогает понять, почему хорошая проза не просто рассказывает событие, а открывает его внутренний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430706"/>
            <a:ext cx="4389600" cy="205923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 Паустовского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основные формы признания писателя при жизни и значение его книг для читателей разных поколений.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пришло и от государства, и от читателей: Паустовский стал одним из самых читаемых русских писателей XX 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 К. Г. Паустовском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388" y="1120767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5232" y="1840387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97306" y="2603212"/>
            <a:ext cx="277500" cy="22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79641" y="3310512"/>
            <a:ext cx="277500" cy="27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3510" y="4045563"/>
            <a:ext cx="277500" cy="27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Паустовского читают в 7 классе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3764627" y="10560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рассказы обычно короткие и ясные, поэтому ученику легко следить за развитием события и не терять главную мысль произведения.
</a:t>
            </a:r>
            <a:endParaRPr lang="en-US" sz="967" dirty="0"/>
          </a:p>
        </p:txBody>
      </p:sp>
      <p:sp>
        <p:nvSpPr>
          <p:cNvPr id="16" name="Text 3"/>
          <p:cNvSpPr txBox="1"/>
          <p:nvPr/>
        </p:nvSpPr>
        <p:spPr>
          <a:xfrm>
            <a:off x="3131996" y="17911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есть ожидание, обида, раскаяние, благодарность и одиночество — чувства, которые подросткам нетрудно понять и обсудить на уроке.
</a:t>
            </a:r>
            <a:endParaRPr lang="en-US" sz="967" dirty="0"/>
          </a:p>
        </p:txBody>
      </p:sp>
      <p:sp>
        <p:nvSpPr>
          <p:cNvPr id="17" name="Text 4"/>
          <p:cNvSpPr txBox="1"/>
          <p:nvPr/>
        </p:nvSpPr>
        <p:spPr>
          <a:xfrm>
            <a:off x="2502084" y="25261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жизненные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показывает отношения в семье, между друзьями и незнакомыми людьми, а значит, его истории легко связать с личным опытом школьника.
</a:t>
            </a:r>
            <a:endParaRPr lang="en-US" sz="967" dirty="0"/>
          </a:p>
        </p:txBody>
      </p:sp>
      <p:sp>
        <p:nvSpPr>
          <p:cNvPr id="18" name="Text 5"/>
          <p:cNvSpPr txBox="1"/>
          <p:nvPr/>
        </p:nvSpPr>
        <p:spPr>
          <a:xfrm>
            <a:off x="1893108" y="32612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нравственности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помогают говорить о совести, ответственности и внимательности к другим без сухих нравоучений и сложных объяснений.
</a:t>
            </a:r>
            <a:endParaRPr lang="en-US" sz="967" dirty="0"/>
          </a:p>
        </p:txBody>
      </p:sp>
      <p:sp>
        <p:nvSpPr>
          <p:cNvPr id="19" name="Text 6"/>
          <p:cNvSpPr txBox="1"/>
          <p:nvPr/>
        </p:nvSpPr>
        <p:spPr>
          <a:xfrm>
            <a:off x="1234738" y="39962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красоту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учит видеть природу, детали и настроение момента, а это развивает наблюдательность и делает чтение более вдумчивым.
</a:t>
            </a:r>
            <a:endParaRPr lang="en-US" sz="9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Паустовского остаются важными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восприятия: от детали и образа — к характеру, переживанию и нравственному выводу.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долго работал журналистом и очеркистом, поэтому привык замечать точные подробности. Это помогло ему писать так, будто читатель сам видит место, о котором идет речь.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писателе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любил дороги, реки, леса и приморские города, а в путешествиях находил сюжеты и образы. В его прозе движение часто становится знаком свободы и внутренней независимости.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 нескольким страницам легко узнать его манеру: спокойный тон, внимание к атмосфере и чувство уважения к обычной жизни. У него почти всегда важна не внешняя эффектность, а внутренний свет.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Паустовского в культуре и школьном чтении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которое живет 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Паустовского можно встретить на улицах, в названиях библиотек и литературных премий. Так память о писателе становится частью повседневной культурной среды и напоминает о ценности его книг. Для многих это первый знак знакомства с его миром.
</a:t>
            </a:r>
            <a:endParaRPr lang="en-US" sz="927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переиздают снова и 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Паустовского продолжают выходить новыми изданиями, потому что их язык понятен, а образы остаются яркими. В них есть редкое сочетание простоты, душевной теплоты и точного наблюдения за жизнью, которое не стареет.
</a:t>
            </a:r>
            <a:endParaRPr lang="en-US" sz="901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 и разговор о 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его тексты помогают говорить о природе, памяти, совести и доброте. Именно поэтому Паустовский остается важным для школьников: его проза показывает, как в обычной жизни проявляется человеческое достоинство.
</a:t>
            </a:r>
            <a:endParaRPr lang="en-US" sz="911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Паустовский: писатель света, памяти и доброты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учит видеть красоту в обычном, беречь память и уважать людей. Его книги остаются близкими школьникам, потому что говорят о простых и вечных ценностях ясным, теплым языком.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2026-05-22T13:27:07Z</dcterms:created>
  <dcterms:modified xsi:type="dcterms:W3CDTF">2026-05-22T13:27:07Z</dcterms:modified>
</cp:coreProperties>
</file>