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«Матрёнин двор» А.И. Солженицына: чтение, смысл, 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совести, правде и тихой человеческой стойкости.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 тяжёлую жизнь русской деревни начала 1950-х годов: бедность, разрушенный быт, колхозные порядки и утрату привычного уклада. В литературе «оттепели» такой взгляд возвращал внимание к судьбе простого человека.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послевоенной России и «оттепель» в литературе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лагеря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ищет тихое место для жизни и поселяется у Матрёны, наблюдая деревню изнутри.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Бытовое наблюдение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внешне строится вокруг жилья, работы и соседских отношений, но постепенно раскрывает нравственное напряжение.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смысла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Лишь в финале рассказчик осознаёт истинную ценность Матрёны и скрытую трагедию её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рассказ и зачем нужен рассказчик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Ветхий, но живой мир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 Матрёны бедна и тесна, но в ней чувствуется порядок, труд и человеческое тепло. Эта нищета не разрушает достоинство героини.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в миниатюре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становится символом послевоенной деревни и страны в целом. Его ветхость подчёркивает распад быта, а внутренняя устойчивость — нравственную прочность людей.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Матрёны как художественный образ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живёт без стремления к накоплению и почти всё отдаёт другим. Её жизнь строится на труде, помощи и умении терпеть лишения без озлобления.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ищет личной выгоды и не умеет «устраивать» жизнь в практическом смысле. Именно поэтому окружающие часто недооценивают её, считая неприспособленной.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показывает, что нравственная сила может быть незаметной внешне. Матрёна становится примером человека, на котором держится духовная основа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Васильевна как центральный образ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помогает увидеть столкновение бескорыстия и расчёта.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заметен контраст между Матрёной и Фаддеем; Игнатьич занимает промежуточную позицию, постепенно приходя к нравственному выводу.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А.И. Солженицын, «Матрёнин двор»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конфликте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661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Самообеспечение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жизнь держится на личной выносливости, хозяйских навыках и умении обходиться самым необходимым. Готовых удобств почти нет, поэтому каждый день требует усилий.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Колхозная реальность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Колхоз не становится надёжной опорой для человека. Формальный порядок не отменяет нужды, а выживание по-прежнему зависит от личного труда и терпения.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дефицит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хватает еды, вещей и даже простых предметов быта. Эта нехватка делает бедность не фоном, а постоянным условием существования героев.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тяжёлых условиях особенно важны участие и поддержка соседей. Однако даже помощь не снимает общей хрупкости жизни, которая остаётся неустроенной и уязвимой.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бедность в деревенском быте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А.И. Солженицын, «Матрёнин двор»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качества героев в сравнении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внешне незаметный человек оказывается нравственно выше окружающих.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расчёта и стремления к выгоде, тем выше нравственная цельность; Матрёна воплощает этот принцип наиболее полно.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дома связана с давним семейным разрывом, из-за которого в отношениях героев сохраняется обида. Старое чувство не исчезает и определяет поведение Фаддея.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Разборка горницы превращает хозяйственное дело в нравственное испытание. На первый план выходит не забота о Матрёне, а вопрос собственности и права на имущество.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Кира оказывается втянутой в конфликт как носительница семейной памяти и как повод для перераспределения дома. Тем самым частная история получает более широкий смысл.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вокруг избы показывает, как легко человеческие отношения подчиняются расчёту. Вещь оказывается важнее человека, а давняя обида — сильнее сочувствия.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из-за дома и давняя обида Фаддея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хозяйственного решения к трагедии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А.И. Солженицына «Матрёнин двор»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в рассказе обозначает не путь к обновлению, а границу между миром Матрёны и чуждой ему стихией спешки, риска и безличного движения.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у путей человеческая жизнь оказывается особенно уязвимой: случайность здесь оборачивается трагедией, а холодный внешний порядок не защищает от нравственной пустоты.
</a:t>
            </a:r>
            <a:endParaRPr lang="en-US" sz="1677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железной дороги в рассказе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525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видит в Матрёне бедную, неустроенную и странную женщину, которая живёт без расчёта и будто не умеет заботиться о себе.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387600" y="935100"/>
            <a:ext cx="30150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жизнью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он замечает её терпение, труд и готовность помогать другим, понимая, что за внешней неказистостью скрыта внутренняя цельность.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64850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Нравственное открытие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трагедии рассказчик осознаёт истинную ценность Матрёны: её незаметная жизнь оказывается духовной опорой, важнее внешнего успеха.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оценка и изменение взгляда рассказчика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78736"/>
            <a:ext cx="4063200" cy="2073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детали создают точный образ деревенского быта и помогают увидеть нравственное содержание жизни Матрёны.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деталей делает бедность зримой, но одновременно подчёркивает стойкость, терпение и нравственную силу героини.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А.И. Солженицын, «Матрёнин двор»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их смысл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использует простую, точную и разговорно-ориентированную речь, благодаря которой повествование звучит естественно и убедительно, словно живое свидетельство очевидца.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слова, короткие фразы и народные интонации передают деревенскую среду без украшательства, сохраняя достоверность и внутреннюю сдержанность текста.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оценки и повторяющиеся детали незаметно направляют читателя к нравственному выводу, создавая напряжённую, но ненавязчивую публицистическую интонацию.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и особенности интонации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рассказа А.И. Солженицына «Матрёнин двор»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смысловых центра произведения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линия задаёт реалистическую основу, но именно образ Матрёны связывает частную историю с главным нравственным вопросом рассказа.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смысловая нагрузка сосредоточена в образе Матрёны: через него бытовое превращается в философское и общечеловеческое.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34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1016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откликается на чужую нужду без расчёта и не требует благодарности, считая помощь естественной частью жизни, а не особым подвигом.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Бескорыстие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не стремится накопить имущество или улучшить своё положение любой ценой, поэтому её поступки свободны от жадности и личной выгоды.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переносит бедность, усталость и несправедливость без озлобления, сохраняя душевную мягкость и внутреннее достоинство даже в тяжёлых обстоятельствах.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Незаметная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праведность не бросается в глаза, но именно она делает Матрёну нравственной опорой окружающих и подлинно значимым человеком.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Матрёну можно назвать праведницей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Матрёны люди быстро переключаются на раздел имущества и хозяйственные вопросы, будто трагедия лишь изменила порядок вещей, а не сломала чью-то жизнь.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Лишь потом становится ясно, что ушёл человек редкой духовной силы: его значение раскрывается слишком поздно, когда вернуть уже ничего нельзя.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Матрёны и посмертное открытие её значения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602465"/>
            <a:ext cx="4063200" cy="242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помогают обсудить сюжет, образы, символику и авторскую позицию.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выводят на главные проблемы произведения: нравственный выбор, цену бескорыстия и скрытую значимость неприметного человека.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школьного анализа рассказа А.И. Солженицына «Матрёнин двор»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анализа и обсуждения на уроке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частного случая к общему смыслу рассказа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смысловых переходов в рассказе А.И. Солженицына «Матрёнин двор».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убеждает: настоящая опора жизни — не достаток и не успех, а тихая праведность, воплощённая Матрёной, чья незаметная доброта становится мерой человеческой совести.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нравственный смысл «Матрёнина двора»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2026-05-23T14:00:41Z</dcterms:created>
  <dcterms:modified xsi:type="dcterms:W3CDTF">2026-05-23T14:00:41Z</dcterms:modified>
</cp:coreProperties>
</file>