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35. Число 4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числом 4, его местом в ряду и записью.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лапы, четыре колеса, четыре времени года — число 4 легко узнать в знакомых предметах. Сегодня увидим, как оно помогает считать, сравнивать и замечать повторяющиеся части вокруг нас.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рядом с нами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одинаковых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нами лежат четыре яблока, четыре кубика или четыре звёздочки, их удобно пересчитать по одному. Так становится понятно: цифра 4 показывает именно такое количество, без лишних предметов и без пропусков.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рядом с группой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группой из четырёх картинок ставят цифру 4, связь между записью и количеством сразу заметна. Ребёнок видит: один знак обозначает целую небольшую группу, а не один предмет.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 записи и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4 можно встретить в заданиях, на карточках и в окружающих предметах. Она помогает быстро понять, сколько объектов перед нами, и не перепутать число с другой записью.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и количество: как выглядит 4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каждый предмет называют только один раз: один, два, три, четыре. Так легко понять, сколько всего предметов лежит перед нами.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пропускать предметы или называть один и тот же дважды. Иначе счёт собьётся, а ответ получится неверным, хотя предметы никуда не исчезли.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предмет — это последний в группе из четырёх. Когда он назван, счёт завершён, и можно сказать, сколько предметов всего.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4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находить его место в числовом ряду и сравнивать с соседями.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между 3 и 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1 до 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4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разные способы собрать одно и то же количество.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можно разложить на 1 и 3. Если к одному предмету добавить три, получится одно целое количество — четыре.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вариант — 2 и 2. Здесь обе части одинаковые, поэтому состав числа легко запомнить и быстро назвать.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обратная запись: 3 и 1. Такие пары показывают, что одно и то же число можно собрать разными способами.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4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предмета в группе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предмета могут быть любыми: яблоками, кубиками, машинками, пуговицами или звёздочками. Главное — чтобы их было ровно четыре, а не три с половиной, даже если очень хочется.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предметы лучше расположить рядом, в ряд или в небольшой группе. Тогда их легко пересчитать по одному и сразу убедиться: перед нами именно четыре объекта.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не путать её с другими знаками и быстрее читать задания.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прямых линий и одного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Пропись для 1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три предмета и добавили ещё один, стало четыре. На маленьком количестве очень хорошо видно, как меняется ответ.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четырёх предметов один убрать, останется три. Так число 4 помогает понять, что прибавление и вычитание изменяют количество.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удобно решать с картинками или счётными предметами. Тогда ребёнок видит действие глазами, а не только слышит его в ответе.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в задачах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что предметов 4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выполняется по одному предмету, без пропусков и повторов, затем последним называется число 4.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56" y="144350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 строю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ученик стоит на четвёртом месте в ряду. Чтобы его найти, нужно смотреть не на то, сколько всего детей, а на порядок, в котором они стоят.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дом расположен после третьего и перед пятым. Такой поиск учит внимательно читать порядок и не путать место предмета с его количеством.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списке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картинка в альбоме тоже находится на своём месте, даже если все изображения разные. Порядок помогает быстро найти нужный предмет, как по дорожке из следов.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4-й по порядку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тоже помогает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прямоугольника, как и у квадрата, есть четыре стороны и четыре угла. На рисунке можно сравнить обе фигуры и заметить, что число 4 встречается в каждой из них. Это делает геометрию понятной и дружелюбной.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 четырьмя сторонами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стороны и четыре угла, поэтому в нём легко увидеть знакомое число. Если аккуратно обвести фигуру пальцем, станет ясно, почему она так хорошо подходит для счёта до четырёх.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 геометрических фигурах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по порядку, видно простой путь: 1 меньше 2. Потом 2 меньше 3, а 3 меньше 4. Каждый следующий шаг делает число больше предыдущего.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стоит выше всех изученных чисел от 1 до 3. В числовом ряду оно идёт дальше остальных, поэтому его удобно сравнивать с соседями и сразу замечать разницу.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где число находится и какое из двух чисел больше. Это тренирует внимательность и готовит к заданиям, где нужно быстро выбрать правильный ответ.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до 4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вокруг себя четыре одинаковых предмета, например кубика или пуговицы. Такое задание помогает не только считать, но и замечать одинаковые вещи очень быстро.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числом 4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 башню из четырёх кубиков и проверь, что деталей ровно столько. Если добавить ещё один кубик, сразу видно, как меняется количество.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четыре слова по одной теме: игрушки, овощи, животные или школьные предметы. Игра превращает счёт в маленький квест без скуки и с хорошим настроением.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Хлопни четыре раза, а потом покажи цифру 4. Так слух, движение и зрение работают вместе, и число запоминается особенно крепко.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знаешь ли ты число 4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рассматривается группа предметов, затем идёт счёт по одному, после чего число называют, записывают и сравнивают с соседями.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можно встретить рядом с нами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и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 сменяют друг друга по кругу, и это хорошо запоминается. У многих животных тоже по четыре лапы, поэтому число 4 легко увидеть в знакомых примерах.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бумаги, у книги или у парты можно найти четыре стороны или четыре угла. Если присмотреться, число 4 оказывается почти в каждом классе, будто прячется на видном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счёте ребёнок пропускает предмет или называет один и тот же дважды. Тогда ответ получается неверным, даже если предметов было всего несколько.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4 легко перепутать с другим знаком, если писать её неаккуратно. Поэтому важно следить за формой цифры и не спешить, как на старте весёлой эстафеты.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проверить результат после счёта. Если пересчитать заново, можно быстро заметить неточность и исправить её без лишних переживаний.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можно назвать, показать на предметах и записать цифрой. Оно встречается в счёте, в порядке и в знакомых вещах вокруг 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четыре предмета и стоит между 3 и 5.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4 стало узнаваемым: его легко считать, сравнивать, писать и находить вокруг. С таким помощником новые числа будут встречаться уже без страха, а почти как старые знакомые.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числе 4 завершён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2026-05-20T13:35:20Z</dcterms:created>
  <dcterms:modified xsi:type="dcterms:W3CDTF">2026-05-20T13:35:20Z</dcterms:modified>
</cp:coreProperties>
</file>