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работа нервной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основы строения и функций нервной системы человека, её роль в жизни.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развилась у животных более 600 млн лет назад для быстрой адаптации и выживания. У человека она обеспечивает мышление, речь и обучение.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нервной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отдела нервной системы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включает головной и спинной мозг. Она обрабатывает информацию, принимает решения и контролирует остальные системы организма.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ПНС состоит из нервов и ганглиев, передаёт сигналы между ЦНС и органами, обеспечивая связь и контроль движений и ощущений.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отделов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и ПНС работают в тесном взаимодействии, обеспечивая быструю передачу информации и поддержание жизненно важных функций.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центральной нервной системы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отвечает за мыслительные процессы, память, речь и эмоциональные реакции, формируя сознание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нервные импульсы между мозгом и телом, а также управляет рефлекторными действиями без участия сознания.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головного и спинного мозга обеспечивает координацию движений и интеграцию функций различных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задачи периферической нервной системы
</a:t>
            </a:r>
            <a:endParaRPr lang="en-US" sz="2436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ПНС включает 12 пар черепных и 31 пару спинномозговых нервов, соединяющих ЦНС с тканями и органами по всему телу.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передаёт сенсорную информацию от органов чувств в центральную нервную систему для анализа и реакции.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система контролирует движение скелетных мышц, обеспечивая волевые действия и рефлексы.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часть ПНС регулирует работу внутренних органов, поддерживая гомеостаз и адаптацию организма к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около 100 миллиардов нейронов, различающихся по форме и функциям. Они формируют сложные сети для передачи информации.
</a:t>
            </a:r>
            <a:endParaRPr lang="en-US" sz="1064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нейронов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и химические сигналы, обеспечивая быструю коммуникацию между разными частями нервной системы.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нейронов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нейрон состоит из тела и длинных отростков — дендритов и аксона, которые обеспечивают приём и передачу нервных импульсов.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фундаментальные клетки нервной системы
</a:t>
            </a:r>
            <a:endParaRPr lang="en-US" sz="23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нейрона и их назначение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принимают сигналы от других клеток и направляют их к телу нейрона, а аксон передаёт импульсы дальше — к другим нейронам или мышцам.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ускоряет передачу импульсов по аксону, а синапсы — это контакты, где происходит обмен информацией между нейронами.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и аксон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и синапсы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и передачи нервного импульса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— это электрический сигнал, возникающий благодаря движению ионов натрия и калия через мембрану нервной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 увеличивает скорость сигнала до 120 м/с, что позволяет организму быстро реагировать на изменения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импульса требует энергии и точно регулируется, обеспечивая устойчивую работу нервных цепей и быструю реакцию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сигнала от рецептора к мышце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передачи сигнала при движении руки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нейронов и их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нейроны передают информацию от органов чувств в центральную нервную систему для анализа и реакции.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нейроны отправляют команды из центральной нервной системы к мышцам и железам, вызывая движение или выделение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нейроны соединяют различные участки ЦНС, обеспечивая интеграцию и обработку информации.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нейрона необходим для правильного функционирования организма и взаимодействия с окружающей средой.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606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и химическая передача сигнала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точки контакта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это узлы связи между нейронами, где электрический импульс преобразуется в химический сигнал для передачи дальше. Они обеспечивают точную и быструю коммуникацию в нервной системе.
</a:t>
            </a:r>
            <a:endParaRPr lang="en-US" sz="1338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— химические посланцы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нейромедиаторы — ацетилхолин, серотонин и дофамин. Они переносят импульсы через синаптическую щель, обеспечивая взаимодействие между нервными клетками.
</a:t>
            </a:r>
            <a:endParaRPr lang="en-US" sz="1348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передача сигналов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в синапсах занимает всего миллисекунды, что гарантирует оперативное реагирование организма на внешние и внутренние раздражители.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отделы головного мозга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— центр мышления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управляют сознанием, памятью и речью. Их сложная кора содержит извилины и борозды, увеличивающие площадь поверхности и способствующие более эффективной работе мозга.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— координация движений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отвечает за равновесие и точность движений. Он обеспечивает плавность и согласованность работы мышц при ходьбе, беге и других действиях, контролируя баланс тела.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— основа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регулирует жизненно важные процессы: дыхание, сердцебиение и артериальное давление. Этот отдел обеспечивает автоматическую работу внутренних систем организма.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простого рефлекса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при быстром реагировании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автономной (вегетативной) нервной системы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активизирует работу организма в стрессовых ситуациях: учащает сердцебиение, расширяет зрачки, подавляет пищеварение, помогая быстро реагировать на опасность.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 восстанавливает энергию, замедляя пульс, сужая зрачки и стимулируя пищеварение. Баланс между отделами поддерживает стабильность работы внутренних органов.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Органы чувств воспринимают раздражители: свет, звук, запах, вкус, давление. Каждый сигнал преобразуется в нервный импульс для передачи в мозг.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органов чувств и нервной системы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Специализированные нервы проводят сигналы в кору головного мозга, где происходит их обработка и распознавание, формируя восприятие окружающего мира человеком.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эмоций, поведения и нервной системы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Лимбическая система регулирует основные эмоции: страх помогает избежать опасности, радость мотивирует, гнев активизирует защиту.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Гормоны влияют на поведение: адреналин возбуждает организм во время стресса, ускоряя сердцебиение и повышая энергию.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Эндорфины и дофамин связаны с приятными ощущениями, поддерживают хорошее самочувствие и способствуют обучению и социализации.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нервной системы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Сон восстанавливает мозговые функции и укрепляет память, помогая нервным клеткам восстанавливаться и предотвращать усталость.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Физическая активность улучшает кровообращение мозга, насыщая его кислородом и питательными веществами, что поддерживает умственную работоспособность.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Разнообразное питание с витаминами группы B, магнием и жирными кислотами укрепляет нервные клетки и способствует нормальной передаче сигналов.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Хронический стресс ухудшает концентрацию и память, поэтому важно применять методы релаксации и снижать эмоциональное напряжение.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синаптические связи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мозга в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потребляет до четверти всей энергии тела, несмотря на небольшой вес. Высокое энергопотребление связано с непрерывной работой нейронов и обменом информацией между ними.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Нейронные связи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нейрон образует тысячи связей с другими клетками, что обеспечивает гибкость и скорость обработки информации. Кратковременная память удерживает данные всего несколько десятков секунд.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нервной системы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Неврология и нейрохирургия используют знания о нервной системе для диагностики и лечения заболеваний головного и спинного мозга.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Искусственный интеллект вдохновляется устройством мозга, помогая создавать алгоритмы для обработки информации и обучения машин.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Технологии нейроинтерфейса позволяют управлять протезами и восстанавливать двигательные функции после травм, расширяя возможности реабилитации.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основа жизни и развития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координацию, восприятие и адаптацию организма, формирует эмоции и поведение. Понимание её работы помогает сохранять здоровье и открывает пути к новым технологиям и лечению.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2026-05-09T13:05:01Z</dcterms:created>
  <dcterms:modified xsi:type="dcterms:W3CDTF">2026-05-09T13:05:01Z</dcterms:modified>
</cp:coreProperties>
</file>