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развести огонь безопасно и сохранить его надолго?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костров, очаги и сохранение огня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походе и в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даёт тепло, свет и пищу, помогает высушить вещи и вскипятить воду. Важно не только уметь разводить костёр, но и соблюдать правила безопасности, чтобы не допустить пожара.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26425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200" y="3040650"/>
            <a:ext cx="315225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костров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Шалаш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Костёр-шалаш быстро разгорается и сразу даёт высокое пламя. Его удобно использовать как стартовый вариант, чтобы разжечь более крупные дрова и быстро получить огонь для первых задач.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складывают из поленьев с пустотой внутри. Он горит ровно, образует много углей и подходит для приготовления пищи, когда нужен устойчивый жар без сильного пламени.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костёр экономно расходует дрова, потому что поленья подвигают к центру по мере прогорания. Такой вариант удобен, когда топливо нужно беречь и поддерживать огонь постепенно.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Таёжный костёр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Таёжный костёр рассчитан на длительное горение и хороший обогрев. Его выбирают в холодную погоду, когда важно долго сохранять тепло, а дров нужно не слишком много.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Нодья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Нодья помогает удерживать тепло очень долго, часто на ночь. Обычно её используют для ночёвки в холодных условиях, когда нужен не яркий огонь, а продолжительный равномерный жар.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загорается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ветки ставят вокруг растопки под углом, и воздух свободно проходит к огню. Поэтому шалаш вспыхивает быстро и сразу даёт высокое, заметное пламя.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Костёр-шалаш: быстрый розжиг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его лучше 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костёр удобен в начале разведения огня. Он помогает разжечь более толстые дрова, но прогорает быстрее, чем другие виды, поэтому не подходит для долгого обогрева.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Поленья укладывают квадратом или прямоугольником, оставляя середину пустой. Через такую кладку воздух проходит свободно, и огонь горит ровно, без резких вспышек.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Костёр-колодец: ровный жар и угли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даёт хороший слой углей, которые удобно использовать для приготовления пищи. На таком жаре легче поддерживать стабильную температуру, чем на ярком пламени.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костра подходит, когда нужно не только согреться, но и долго сохранять рабочий жар. Он полезен на стоянке, где готовят еду или подогревают 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показывают, что форма укладки напрямую влияет на поведение огня и расход топлива.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учебной темы «Типы костров, очаги. Сохранение огня»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типов костров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быстрого разжигания лучше шалаш, а для долгого тепла — таёжный костёр и нодья.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вид костра с его основной задачей и особенностями горения.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костра зависит от цели: разжечь, приготовить еду или сохранить тепло надолго.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разных костров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учебному материалу темы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заранее подготавливают, чтобы огонь не распространялся по стоянке. Он создаёт более безопасные условия и помогает держать пламя в одном месте.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как защищённое место для огня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очага используют землю, камни, песок или неглубокую яму. Такая основа уменьшает риск случайных искр и делает костёр устойчивее даже при слабом ветре.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удобен не только для безопасности, но и для сохранения жара. В нём проще поддерживать нужную температуру и контролировать состояние огня в течение стоянки.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очага должна быть негорючей: подойдут сухая земля, песок, камни или неглубокая яма. Это помогает удерживать жар внутри и уменьшает риск возгорания вокруг.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краям делают ограничение, чтобы пламя не выходило за пределы площадки. Такое устройство особенно полезно на открытом месте, где ветер может быстро разнести искры.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походного очага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безопасное место для костра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проверить место и подготовить его перед разведением огня.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для костра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ветки, щепки и тонкие сучья загораются быстрее всего, потому что в них мало влаги. Их удобно использовать для первоначального разгорания и поддержания небольшого устойчивого пламени.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растопки особенно подходят береста, сухая трава и мелкие лучины. Они легко вспыхивают от спички или огнива и помогают передать огонь более крупным дровам.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Колотые поленья лучше горят, чем цельные сырые чурбаки, потому что внутренняя часть быстрее прогревается. Такие дрова дают больше жара и меньше мешают притоку воздуха.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дрова разгораются медленно, сильно дымят и выделяют меньше тепла. Поэтому в походе заранее выбирают только сухой материал и держат его в защищённом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Розжиг костра по слоям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растопки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 кладут сухую мелкую растопку: бересту, траву, щепки или лучины. Именно этот слой первым принимает огонь и помогает начать горение.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Добавление тонких веток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осторожно укладывают тонкие ветки, оставляя между ними промежутки. Через них проходит воздух, и пламя получает достаточно кислорода.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Укрепление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тонкие ветки хорошо разгорятся, добавляют более толстые дрова. Делают это постепенно, чтобы не задушить пламя и не охладить очаг.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Контроль тяги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дрова лежат слишком плотно, огню не хватает воздуха. Если слишком редко, тепло уходит быстро, поэтому укладку постоянно регулируют.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огонь не погас к ночи, его переводят на устойчивые угли и заранее подкладывают более толстые дрова. Такой жар держится дольше и легче переносит прохладный воздух.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огонь в походе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тепло помогают очаг, таёжный костёр и нодья, а также защита от ветра. Рядом держат запас сухого топлива и всё время следят за пламенем.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влаги и лучше защита от ветра, тем устойчивее сохраняется тепло. На практике важно сочетать несколько приёмов сразу, а не полагаться только на один.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обобщённый материал по теме «Типы костров, очаги. Сохранение огня»; условная шкала для сравнения факторов
</a:t>
            </a:r>
            <a:endParaRPr lang="en-US" sz="1037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жар дольше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долгий жар дают толстые дрова и защита от ветра; тонкие ветки быстрее прогорают. Очаг заметно повышает устойчивость огня.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31" y="530121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Угли и приготовление пищи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жар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Угли дают стабильное тепло без сильных языков пламени. Поэтому пища прогревается равномерно, не обугливается снаружи и успевает хорошо пропечься внутри.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готовить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углях можно запекать картофель, рыбу и лепёшки. Для такой готовки не нужен высокий огонь, зато нужен постоянный, спокойный жар.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жара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костёр нужно поддержать, часть углей отводят в сторону и прикрывают золой. Так жар сохраняется дольше, а при необходимости его легко снова собрать.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обращении с огнём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разведением костра убирают сухую траву, хвою и ветки, а место очищают до земли. Это снижает риск, что искра попадёт в легковоспламеняющийся материал.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обязательно держат воду, песок или лопату, чтобы быстро потушить огонь. Без этих средств костёр оставлять нельзя, даже если он кажется небольшим и спокойным.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не оставляют без присмотра, в него не бросают мусор и не подходят слишком близко к пламени. Огонь должен быть под постоянным контролем взрослых или ответственных людей.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ветер, корни деревьев и сухая лесная подстилка. В таких условиях огонь может быстро выйти за пределы очага и стать причиной пожара.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след после костра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584694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Уборка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бумагу, упаковку, несгоревшие щепки и другой мусор. После стоянки не должно остаться ничего, что загрязняет землю.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9675" y="2435200"/>
            <a:ext cx="7850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Полное остывание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 и угли не трогают, пока они полностью не остынут. Это важно, чтобы не допустить повторного тления и скрытого возгорания.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33149" y="3284325"/>
            <a:ext cx="7586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Восстановление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Яму засыпают, а камни и другие элементы возвращают на прежнее место. Площадка должна выглядеть так, чтобы природа восстанавливалась быстрее.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357399" y="4130550"/>
            <a:ext cx="7262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место стоянки помогает не вредить почве, растениям и животным. Такой уход показывает уважение к лесу и другим людям, которые придут сюда позже.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не разводят при сильном ветре и в сухую жаркую погоду, потому что искры легко переносятся на траву, листья и хвою, а пожар распространяется очень быстро.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огонь разводить нельзя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торфяные участки и места с особым запретом на разведение костров. Там даже небольшой жар или случайная искра могут вызвать скрытое тление и большой пожар.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игнорировать предупреждения, установленные на территории. Запрет вводят не случайно: он помогает защитить людей, лес, почву и животных от огня.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безопасного обращения с костром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от проверки разрешения до полного тушения и контроля остывания углей.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похода выбирают тот костёр, который лучше подходит задаче: быстро разжечь огонь, согреться или приготовить еду. Безопасность обеспечивают очаг, сухие дрова, защита от ветра и полное тушение после использования.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2026-05-20T22:20:46Z</dcterms:created>
  <dcterms:modified xsi:type="dcterms:W3CDTF">2026-05-20T22:20:46Z</dcterms:modified>
</cp:coreProperties>
</file>