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0875" y="775275"/>
            <a:ext cx="6589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строения и соединений костей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скелет состоит примерно из 206 костей, выполняющих опору, защиту и движение.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биология костной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костей важно для медицины и анатомии. Еще древние ученые, как Гиппократ и Авиценна, исследовали их строение, что позволило понять развитие организма и функции костей.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взрослого человека содержит около 206 костей, разделённых на осевой и добавочный отделы. Это обеспечивает поддержку и подвижность тела.
</a:t>
            </a:r>
            <a:endParaRPr lang="en-US" sz="104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 разделение костей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осевой отдел входят череп, позвоночник и грудная клетка. Он защищает мозг, спинной мозг и внутренние органы грудной клетки.
</a:t>
            </a:r>
            <a:endParaRPr lang="en-US" sz="1144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Осевой отдел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Добавочный отдел состоит из костей конечностей и поясов, обеспечивая движение рук и ног через различные суставы.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Добавочный отдел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скелета человека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костей по форме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Трубчатые кости, как бедренная, длинные и крепкие, дают опору и движение конечностям.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кости, например, череп и лопатки, защищают жизненно важные органы от повреждений.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кости, как в запястье и стопе, обеспечивают гибкость и амортизацию при движении.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кости содержат признаки нескольких типов и представлены, например, в позвоночных позвонках.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26" y="1282675"/>
            <a:ext cx="2489147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189" y="1282675"/>
            <a:ext cx="2489147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501" y="1282675"/>
            <a:ext cx="2489147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Кость состоит из остеоцитов, остеобластов и остеокластов. Они поддерживают обновление и прочность костей.
</a:t>
            </a:r>
            <a:endParaRPr lang="en-US" sz="821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клетки костной ткани
</a:t>
            </a:r>
            <a:endParaRPr lang="en-US" sz="1179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составе костей находится твёрдый матрикс из коллагена и минеральных солей, обеспечивающий прочность и упругость.
</a:t>
            </a:r>
            <a:endParaRPr lang="en-US" sz="821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Межклеточное вещество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структуры — остеоны — располагаются в компактной ткани, обеспечивая транспорт веществ и поддержку клеток.
</a:t>
            </a:r>
            <a:endParaRPr lang="en-US" sz="821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остеонов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Микроструктура кости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2132068"/>
            <a:ext cx="4775700" cy="1144763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отношение органических и неорганических веществ в костях, влияющее на их свойства.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вещества придают костям прочность, а органические — гибкость и эластичность.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соотношение компонентов кости
</a:t>
            </a:r>
            <a:endParaRPr lang="en-US" sz="246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8 класс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формируют скелет, обеспечивая поддержку тела и сохранение его формы.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Опорная функция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и грудная клетка защищают мозг, сердце и лёгкие от механических травм.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роль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 с мышцами кости через суставы обеспечивают координированные движения тела.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движения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костей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Перепончатые кости образуются из соединительной ткани, формируя защитные оболочки, например, кости черепа.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кости выполняет важную роль в поддержании структурной целостности организма.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Трубчатые кости находятся в конечностях, содержат костный мозг и обеспечивают опору и движение.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костей по происхождению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большое количество коротких костей находится в руках и ногах, обеспечивая сложные движения.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костей отражает их функциональную специализацию и роль в подвижности и защите.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встречаемости различных типов костей
</a:t>
            </a:r>
            <a:endParaRPr lang="en-US" sz="2305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Анатомический атлас человека, 2023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Костный мозг: функции и типы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костный мозг отвечает за образование крови — эритроцитов, лейкоцитов и тромбоцитов.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Жёлтый костный мозг служит хранилищем жира, который используется при необходимости для энергии.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Костный мозг играет важную роль в иммунитете, участвуя в защите организма от болезней.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 внутри трубчатых костей, его состояние влияет на общее здоровье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26" y="1282675"/>
            <a:ext cx="2489147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189" y="1282675"/>
            <a:ext cx="2489147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501" y="1282675"/>
            <a:ext cx="2489147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состоит из свода и основания, обеспечивая крепкую защиту головного мозга и органов чувств. Его костные структуры соединены швами, которые плотно стягивают кости, создавая прочную оболочку.
</a:t>
            </a:r>
            <a:endParaRPr lang="en-US" sz="616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— защитный щит мозга
</a:t>
            </a:r>
            <a:endParaRPr lang="en-US" sz="1263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состоит из 33-34 позвонков, которые образуют гибкую, но сильную ось тела. Внутри позвоночного канала расположен спинной мозг, защищённый костными отростками позвонков.
</a:t>
            </a:r>
            <a:endParaRPr lang="en-US" sz="616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— основа опоры и защиты
</a:t>
            </a:r>
            <a:endParaRPr lang="en-US" sz="1072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клетка состоит из грудины, рёбер и позвоночника. Она надёжно защищает сердце и лёгкие от повреждений, сохраняя при этом подвижность для дыхания.
</a:t>
            </a:r>
            <a:endParaRPr lang="en-US" sz="690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клетка — охрана жизненно важных органов
</a:t>
            </a:r>
            <a:endParaRPr lang="en-US" sz="1072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системы: череп, позвоночник, грудная клетка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Соединения костей: классификация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Неподвижные соединения, такие как швы черепа, обеспечивают прочность и неподвижность, защищая мозг и поддерживая форму черепа.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Полуподвижные соединения представлены межпозвоночными дисками, обеспечивая ограниченную подвижность и амортизацию между позвонками.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соединения — суставы, позволяющие разнообразные движения и гибкость конечностей, обеспечивая жизненную активность организма.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основных типов соединений с примерами и характеристиками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видов соединений костей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части костей образуют контакт, покрытый гладким хрящом. Они обеспечивают скольжение без повреждений при движении, уменьшая износ тканей.
</a:t>
            </a:r>
            <a:endParaRPr lang="en-US" sz="104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Суставные поверхности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плотная оболочка, огораживающая суставную полость и фиксирующая сочленение. Она защищает внутренние структуры и удерживает синовиальную жидкость внутри.
</a:t>
            </a:r>
            <a:endParaRPr lang="en-US" sz="949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Суставная капсула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Жидкость внутри капсулы питает суставные ткани и смазывает поверхности, значительно снижая трение и способствуя плавности движений.
</a:t>
            </a:r>
            <a:endParaRPr lang="en-US" sz="104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Синовиальная жидкость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сустава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162297"/>
            <a:ext cx="5226300" cy="3211255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суставов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отличия основных суставов по типу, примерам, подвижности и функциям движений.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Шаровидные суставы обеспечивают большую амплитуду движения по сравнению с другими типами суставов.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человека, учебник для средней школы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связок и хрящей обеспечивает плавность и эффективность движений, сохраняя здоровье суставов на протяжении жизни.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связок и хрящей в соединении костей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Хрящи покрывают суставные поверхности, уменьшая трение между костями и защищая их от повреждений при нагрузке.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крепко соединяют кости, поддерживают суставы и предотвращают вывихи, обеспечивая стабильность и безопасность движений.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26" y="1282675"/>
            <a:ext cx="2489147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189" y="1282675"/>
            <a:ext cx="2489147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501" y="1282675"/>
            <a:ext cx="2489147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многие кости соединены хрящевой тканью, позволяя скелету расти и формироваться. Эти соединения постепенно заменяются твёрдой костью с возрастом.
</a:t>
            </a:r>
            <a:endParaRPr lang="en-US" sz="684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Хрящевая связь костей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Ростовые зоны обеспечивают удлинение костей. Они состоят из хрящевой ткани, активной при развитии подростка, что сказывается на росте и пропорциях тела.
</a:t>
            </a:r>
            <a:endParaRPr lang="en-US" sz="715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Эпифизарные пластинки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скелет отличается высокой гибкостью суставов, что способствует подвижности, но одновременно повышает вероятность травм и требует бережного отношения к нагрузкам.
</a:t>
            </a:r>
            <a:endParaRPr lang="en-US" sz="628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суставов и риски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соединения костей у подростков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Расстройства структуры костей и соединений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Переломы возникают при нарушении целостности кости, часто вследствие травм или слабости костной ткани.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Вывихи сопровождаются смещением суставных поверхностей, нарушая нормальное движение и вызывая боль и отёк.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Остеопороз — заболевание, приводящее к снижению плотности костей, что повышает риск переломов даже при небольших нагрузках.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Артрит вызывает воспаление суставов, сопровождаясь болью, ограничением подвижности и требует комплексного лечения для восстановления функции.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и витамин D играют ключевую роль в укреплении костей. Их достаточное поступление с пищей и солнцем способствует правильному развитию и регенерации скелета.
</a:t>
            </a:r>
            <a:endParaRPr lang="en-US" sz="1013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витамины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упражнения укрепляют мышцы и кости, стимулируют рост и улучшают кровоснабжение тканей, повышая их прочность и эластичность.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правильной осанки снижает нагрузку на позвоночник и суставы, предотвращая искривления и способствуя гармоничному развитию костной системы.
</a:t>
            </a:r>
            <a:endParaRPr lang="en-US" sz="104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осанка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правильного развития костной системы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 к здоровью — знание строения костей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анатомии и соединений костей помогает заботиться о здоровье, предотвращать травмы и поддерживать активность в повседневной жизни и спорте.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2026-05-09T01:07:57Z</dcterms:created>
  <dcterms:modified xsi:type="dcterms:W3CDTF">2026-05-09T01:07:57Z</dcterms:modified>
</cp:coreProperties>
</file>