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Повествовательные, вопросительные и побудительные предложения
</a:t>
            </a:r>
            <a:endParaRPr lang="en-US" sz="241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предложений — три способа говорить, спрашивать и побуждать к действию.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сказать по-разному. Одни предложения сообщают, другие спрашивают, третьи подсказывают действие. Если различать их, легче читать, писать и понимать тексты.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виды предложений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 предложение сообщает о событии, действии, признаке или состоянии. Оно просто рассказывает, что происходит вокруг, без вопроса и просьбы.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чаще всего стоит точка. При чтении голос звучит спокойно и ровно, как будто предложение уверенно делится новостью.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Сегодня идёт дождь. У нас урок русского языка. В саду распустились цветы. Эти предложения помогают составлять связный рассказ.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делает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предложение не просто сообщает, а ждёт ответ. Оно помогает узнать нужную информацию: кто, что, где или почему что-то произошло.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услышать и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ставится вопросительный знак. В речи голос обычно поднимается к концу фразы. Часто встречаются слова кто, что, где, когда, почему, как.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вопросительное предложение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помогает попросить, посоветовать, пригласить, пожелать или приказать. Оно подталкивает к действию, но не всегда звучит строго.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такого предложения может стоять точка, восклицательный знак или, реже, вопросительный знак. Всё зависит от того, как звучит просьба или команда.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Откройте тетради. Береги учебник. Давай играть вместе. Такие предложения часто встречаются в разговоре, на уроках и вежливых просьбах.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предложения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узнать цель высказывания, интонацию и знак в конце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989" y="1361259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4614" y="3239784"/>
            <a:ext cx="2827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 конце предложения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сразу подсказывает: здесь есть вопрос и ждут ответ. Он помогает быстро заметить, что предложение спрашивает, а не сообщает.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спокойное сообщение. Она помогает понять, что предложение просто рассказывает о факте, событии или признаке, без вопроса и сильного чувства.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чувство, призыв или энергичную команду. Он делает предложение ярче и звучнее, словно голос стал чуть громче.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смотрит в окно и спокойно говорит: «На улице идёт дождь». Голос звучит ровно, без подъёма. Сразу понятно: это сообщение, а не вопрос и не просьба.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 рассказчика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увидел новый пенал и спросил: «Это твой?» В конце фразы голос чуть поднимается, как будто прыгает на ступеньку. Так мы слышим, что перед нами вопрос.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поднимается к концу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учительница говорит: «Пойдёмте в класс». Слова звучат твёрдо, но спокойно и вежливо. Интонация подсказывает: это побуждение, то есть приглашение или просьба сделать что-то.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приглашение к действию
</a:t>
            </a:r>
            <a:endParaRPr lang="en-US" sz="1299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 вид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рассказы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последовательно рассказывать, что случилось с героями, и делают историю понятной.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объясняют правила, описывают явления и сообщают важные сведения по порядку.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 новости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повествовательные предложения передают сообщение коротко и ясно, чтобы читатель сразу понял главное.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повествовательные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411" y="2324443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узнать, кто что сделал, как его зовут или кто пришёл. Они часто начинаются со слова кто и сразу наводят на нужный ответ.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где что находится, задают вопрос о месте. Слова где и куда помогают найти ответ, как маленький словесный компас.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когда, как долго и во сколько подсказывают, что нужно назвать время. Они помогают не опоздать и не перепутать порядок событий.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причине и способе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почему и как помогают узнать причину, способ действия или объяснение. Такие вопросы особенно любознательны — прямо как школьный котёнок-исследователь.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вопросы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не обязано звучать строго или сердито. Оно может вежливо попросить о помощи, например: «Пожалуйста, передай карандаш», и при этом сохранять доброжелательный тон.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бывает и дружеским приглашением: «Пойдём гулять после уроков». Здесь важно не только действие, но и настроение речи, которое делает слова тёплыми и понятными.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может давать полезный совет или напоминание. Фраза «Не шуми в классе» звучит спокойно, но помогает соблюдать порядок и уважать других.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может быть вежливым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почти одинаковыми, а цель высказывания — разной. «Ты пришёл.» просто сообщает факт и звучит спокойно, как обычное сообщение.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 пришёл?» уже задаёт вопрос и ждёт ответа. А «Приходи скорее!» побуждает к действию, поэтому меняются интонация, смысл и знак в конце.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— разные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ставить восклицательный знак там, где достаточно спокойной точки. Тогда предложение звучит слишком громко, хотя ничего особенно эмоционального в нём нет.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читают вопросительное предложение как обычное сообщение, если не замечают вопросительный знак. Из-за этого смысл фразы может измениться, как по волшебству.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путают цель предложения с его настроением. Чтобы не ошибиться, нужно проверять смысл, интонацию и знак препинания вместе, а не по одному признаку.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не всегда похоже на строгий приказ. Оно может быть мягким, вежливым и добрым, поэтому важно слушать не только слова, но и тон.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3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вида предложения по шагам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вид предложения по цели, вопросу, знаку и интонации.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помощник — цель высказывания. Она показывает, зачем сказано предложение: чтобы сообщить, спросить или попросить, а это сразу подсказывает его вид.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помощник — интонация. По тому, как звучит фраза, можно понять, спокойная она, вопросительная или призывная, даже если знак ещё не замечен.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помощник — знак препинания в конце. Точка, вопросительный знак и восклицательный знак быстро подсказывают, как читать предложение и что оно означает.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на уроке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спрашивает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«кто», «что», «где», «когда», «почему», «как» помогают понять, о чём именно спрашивают. Они словно маленькие подсказки для внимательного читателя.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слово выбрать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о человеке, предмете, месте, времени, причине или способе действия, нужное слово помогает найти ответ быстрее. Вопрос становится точным, ясным и совсем не запутанным.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слова-помощники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часто выражают глаголы в форме просьбы или приказа: «иди», «читайте», «принесите», «помоги». Они прямо показывают, что нужно сделать.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«давайте» и «пусть» помогают предложить действие или обратиться к нескольким людям сразу. Такие формы делают речь удобной для просьбы, приглашения и совета.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«пожалуйста» помогает сделать побуждение вежливым. Оно смягчает просьбу, как добрая улыбка в словах, и делает общение приятнее.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 предложение может быть и командой, и добрым советом. Всё зависит от того, какой тон выбирает говорящий и чего он хочет добиться.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формы, которые выражают побуждение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работают вместе в тексте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делают рассказ живее. Они заставляют задуматься, ждать ответа и узнавать новое, а читатель становится настоящим участником истории.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 поиск ответа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рассказывают, что произошло сначала, потом и после этого. Они помогают тексту идти по порядку, словно аккуратная дорожка из слов.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событий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подсказывают, что делать героям дальше. Благодаря им текст звучит энергично, а действия становятся понятными и выразительными.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героев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подумай, зачем сказано предложение: оно сообщает, спрашивает или побуждает к действию. Это самый первый и самый важный шаг проверки.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знак в конце. Точка, вопросительный знак или восклицательный знак часто сразу подсказывают, к какому виду относится предложение.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прочитай его вслух. Спокойная, вопросительная или призывная интонация помогает окончательно убедиться, что вид предложения определён верно.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сообщают, вопросительные спрашивают, побудительные побуждают к действию. Если помнить цель, интонацию и знак в конце, определить вид предложения станет легко и даже немного весело.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три главных правила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2026-05-22T00:14:56Z</dcterms:created>
  <dcterms:modified xsi:type="dcterms:W3CDTF">2026-05-22T00:14:56Z</dcterms:modified>
</cp:coreProperties>
</file>