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эволюция человека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начался задолго до нас.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происхождение человека
</a:t>
            </a:r>
            <a:endParaRPr lang="en-US" sz="305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помогает понять, как менялись наши предки и какие следы они оставили. Учёные собирают картину по костям, орудиям и ДНК.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антропогенез: в чём разница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общий процесс изменений у живых организмов. Он касается всех видов: растений, животных и человека. В его основе лежат наследственность, изменчивость и отбор.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человек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изучает только линию, которая привела к человеку современного типа. Здесь особенно важны изменения походки, мозга, речи и образа жизни наших предков.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эволюции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Гоминины — это современные люди и наши древние родственники после отделения от линии, ведущей к шимпанзе. Именно эту группу изучают, когда говорят о происхождении человека.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группу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происходит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климат, пища или территория становятся другими, выживают не самые сильные вообще, а те, чьи признаки лучше подходят именно к этим условиям.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среды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эволюцию можно представить как постоянную проверку: каждое новое поколение словно проходит маленький экзамен на приспособленность.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проверка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поколении появляются небольшие наследственные различия. Одни признаки почти не влияют на жизнь, а другие могут помочь лучше добывать пищу, избегать опасности или переносить климат.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особями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полезные признаки чаще сохраняются в потомстве. Так отбор постепенно делает популяцию более приспособленной к новым условиям.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отбора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приматов к ранним гомининам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постепенный переход от жизни на деревьях к наземному образу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первые устойчивые шаги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 Африке несколько миллионов лет назад и уже уверенно передвигались на двух ногах. Это помогало им видеть дальше и освобождало руки для переноски предметов.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Двуногая походка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они ещё сохраняли признаки, полезные для жизни на деревьях. Такой смешанный набор черт помогал им и на земле, и в более безопасной среде среди ветвей.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двумя средами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их мозга был меньше, чем у современного человека, но это не мешало приспосабливаться к разным условиям. Главное значение имели движение, поиск пищи и осторожность.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мозг, большие возможности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питание было разнообразным: растения составляли основу рациона, а животная пища, вероятно, появлялась реже. Такая гибкость помогала выживать в меняющейся среде.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первые орудия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называют человеком умелым. Его останки связаны с ранними каменными орудиями, которые стали важным шагом к более активному изменению окружающего мира.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умелый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орудия помогали разрезать мясо, раскалывать кости и обрабатывать добычу. Это делало питание более эффективным и расширяло возможности выживания группы.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камня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инструментов означало не просто удачную находку, а умение повторять полезное действие. Так постепенно росла роль опыта и обучения внутри сообщества.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Навык, который передаётся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орудий стало важным признаком перехода к более сложному поведению. Человек начал не только приспосабливаться к среде, но и менять её под себя.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дальние переходы и навыки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умел проходить большие расстояния и долго сохранять силы. Это помогало ему осваивать новые территории и жить в разных природных зонах.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Выносливый путешественник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расселился далеко за пределы Африки, что стало важным этапом в истории человечества. Люди научились жить в более разнообразных условиях и климатах.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 миру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способности показывают, что успех вида зависел не только от силы, но и от умения приспосабливаться, учиться и действовать сообща.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 сотрудничество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Homo erectus были сложнее, чем у ранних предков. Их изготовление требовало большего опыта, точности движений и планирования будущего результата.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инструменты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 поворотный момент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сделал пищу безопаснее и легче для переваривания. После термической обработки еда становилась мягче, а значит, организм тратил меньше сил на её усвоение.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питания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свет помогали переживать холодные ночи и защищаться от хищников. Огонь превратился в надёжный помощник, особенно там, где условия были опасными.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тепло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костра люди могли дольше оставаться вместе, разговаривать и наблюдать друг за другом. Это укрепляло связи в группе и облегчало передачу знаний.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группе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огонь стал не только средством выживания, но и частью повседневной жизни. Он изменил быт древних людей сильнее, чем многие другие открытия.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часть быта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жизнь в холодном климате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условиях холодного климата и часто сталкивались с нехваткой пищи. Поэтому им были особенно важны выносливость, сила и умение быстро приспосабливаться.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суровой среде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каменные орудия помогали охотиться, разделывать добычу и обрабатывать шкуры. Такие навыки были необходимы для выживания в Европе и Западной Азии.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охота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находкам учёные предполагают, что неандертальцы заботились о больных и слабых членах группы. Это говорит о сложной социальной жизни и взаимопомощи внутри сообщества.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своих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 о речи, символах и ритуалах найдено меньше, чем хотелось бы учёным. Поэтому некоторые выводы остаются осторожными и требуют новых открытий.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ещё неизвестно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Денисовцы: редкие, но важные находки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останки и ДНК нашли в Денисовой пещере на Алтае, поэтому денисовцев долго знали почти только по лабораторным данным. Это редкий случай, когда генетика рассказала больше, чем кости.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находки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денисовцев показало: древний мир людей был сложнее простой схемы «один вид сменял другой». Несколько популяций могли жить одновременно, смешиваться и по-разному приспосабливаться к среде.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история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данным стало ясно, что рядом с линией неандертальцев существовала ещё одна близкая ветвь древних людей. Она не исчезает из истории, а помогает увидеть её ветвление.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ветвь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сформировался в Африке около 300 тысяч лет назад. Его появление связывают не с одним скачком, а с постепенным накоплением признаков, важных для выживания и общения.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вида был более округлый череп, высокий лоб и меньшая массивность лица. Такие изменения отражали не только строение тела, но и развитие мозга и поведения.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строения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современного типа использовали речь, символы и украшения, а также заранее планировали действия. Это помогало не просто добывать пищу, а координировать жизнь группы.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поведение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следы обмена, дальних связей и совместной деятельности. По ним видно, что важную роль играли не только кости, но и культура.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расселение людей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«из Африки» и данные археологии, палеоантропологии и генетики.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Скрещивания и генетический обмен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неандертальцев сохранилась у многих современных людей вне Африки. Эти участки очень небольшие, но они показывают, что контакты между древними группами действительно происходили.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неандертальцев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народов Азии и Океании обнаружены фрагменты денисовской ДНК. Такие находки особенно важны там, где самих костных остатков найдено мало.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Денисовская примесь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не отменяет различий между видами и популяциями. Он показывает, что древние люди иногда встречались, смешивались и передавали друг другу полезные признаки.
</a:t>
            </a:r>
            <a:endParaRPr lang="en-US" sz="1198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линий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древней ДНК помогают точнее восстановить родство между группами людей. Благодаря им история антропогенеза выглядит не линейной, а ветвящейся и взаимосвязанной.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меняет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культура: как росли возможности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технологиях шли вместе с усложнением жизни: люди учились не только добывать еду, но и защищаться, обмениваться вещами и выражать принадлежность к группе.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археологии и палеоантропологии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технологии, тем шире были возможности выживания, общения и передачи опыта между поколениями.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были самыми важными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изменило образ жизни: руки стали свободны для переноски, помощи в собирательстве и использования предметов. Это сделало передвижение и поведение более гибкими.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руки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кисть позволила точнее удерживать и изготавливать орудия. Благодаря этому люди стали лучше резать, скоблить, строить и выполнять более тонкие действия.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кисть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усилило память, обучение и способность заранее продумывать поступки. Такие качества особенно важны там, где нужно действовать в группе и быстро учиться.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мозг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социальные связи помогали передавать знания, координировать совместные действия и поддерживать взаимную помощь. Именно поэтому успех одного человека зависел от всей группы.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ледниковых колебаний
</a:t>
            </a:r>
            <a:pPr algn="l" indent="0" marL="0">
              <a:lnSpc>
                <a:spcPct val="100000"/>
              </a:lnSpc>
              <a:buNone/>
            </a:pPr>
            <a:r>
              <a:rPr lang="en-US" sz="1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тёплые зоны расширялись и сокращались неравномерно. Для ранних людей это означало новые источники пищи, больше укрытий в одни периоды и дефицит ресурсов в другие.
</a:t>
            </a:r>
            <a:endParaRPr lang="en-US" sz="1591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похолоданий площадь ледников росла, а климат становился суше и жестче. Людям приходилось менять маршруты, способы охоты и выбор мест стоянок.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теплел, саванны и открытые пространства смещались, а животные и растения следовали за ними. Это открывало новые территории для расселения и контактов между группами.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этапах выигрывали не самые сильные, а самые гибкие сообщества. Умение менять поведение и технологии помогало людям жить в очень разных природных условиях.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климат как двигатели изменений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узнают прошлое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разные источники, учёные получают более надёжную картину прошлого: кости показывают форму, а орудия, слои и ДНК помогают уточнить возраст и связи между группами.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даёт полной картины сам по себе. Точнее всего прошлое восстанавливают, когда данные костей, ДНК и археологии используют вместе.
</a:t>
            </a:r>
            <a:endParaRPr lang="en-US" sz="1642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палеоантропологии и археологии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и миф/факт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помогает отличать подтверждённые данные от распространённых ошибок. В антропогенезе это особенно важно, потому что некоторые древние группы известны только по отдельным находкам.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антропогенезу и палеоантропологии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шести утверждений пять подтверждаются наукой, а одно требует исправления: неандертальцы жили не в Африке, а в Европе и Западной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показывает, что человек появился не мгновенно, а через долгий путь изменений, миграций и встреч разных популяций. Кости, орудия, ДНК и датировки помогают восстановить эту сложную историю.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2026-07-26T03:38:34Z</dcterms:created>
  <dcterms:modified xsi:type="dcterms:W3CDTF">2026-07-26T03:38:34Z</dcterms:modified>
</cp:coreProperties>
</file>