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jpe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мозг: Обзор и ключевые темы урока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строение и функции головного мозга, его роль в жизни человека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центральный орган нервной системы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— центр управления телом и мышлением, весит около 1,3 кг, содержит миллиарды нейронов, обеспечивая адаптацию и сложные реакции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отдела головного мозга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мозг: центр мышления и восприятия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мозг включает большие полушария и промежуточный мозг, отвечает за память, способность анализировать и управлять движениями, а также восприятие окружающего мира.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Задний мозг: жизненно важные функции и равновесие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Задний мозг состоит из мозжечка и ствола, который регулирует дыхание, сердечный ритм и обеспечивает поддержание равновесия при движении.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мозг: координация движений и ощущений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мозг играет ключевую роль в контроле движений глаз и слуховых процессов, способствуя точной ориентации и быстрому реагированию на внешние стимулы.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коры головного мозга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Складчатая поверхность: оптимальное размещение функций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образована серым веществом с бороздами и извилинами, что увеличивает площадь для размещения областей, отвечающих за сложные когнитивные процессы.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как основа памяти и творчества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Ассоциативные области коры связаны с сознанием, памятью и творческой активностью, позволяя человеку обучаться, запоминать и создавать новое.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зоны коры: от движения до речи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двигательной зоне управляются движения, сенсорная зона отвечает за восприятие, ассоциативная поддерживает мышление, а речевая зона обеспечивает коммуникацию.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2315" y="1145300"/>
            <a:ext cx="38394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расположение и основные функции ключевых отделов головного мозга.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отделов мозга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отдел мозга выполняет уникальные функции, нарушение которых приводит к определённым симптомам.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«Атлас анатомии человека», Фрэнк Неттер, 2020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информации в головном мозге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обработки сигналов от органов чувств к моторным зонам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Нейроны: базис работы мозга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структура нейронов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мозге около 86 миллиардов нейронов, каждый соединен с тысячами других, формируя сложные сети, которые обеспечивают передачу информации и управление телом.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эффективность нервных импульсов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Импульсы распространяются со скоростью до 120 метров в секунду, что обеспечивает молниеносные реакции, например, при касании горячего предмета.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импульсов с помощью нейротрансмиттеров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общаются через химические посредники — медиаторы, позволяющие быстро и точно передавать сигналы от одного нейрона к другому.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взаимодействие нейронов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нейрона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состоит из тела, множества дендритов и длинного аксона. Дендриты принимают сигналы, а аксон передаёт их дальше для обработки.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сеть нейронов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нейронами образуют сложные сети, обеспечивающие целостную работу мозга и гарантируют высокую скорость обработки информации.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Синапсы: места связи нейронов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 — пространство контакта между нейронами, через которое происходит химическая передача нервных импульсов.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энергия для работы мозга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использует около 20% общей энергии организма, несмотря на 2% массы тела, что подчёркивает его высокую метаболическую активность.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нормальной работы необходимы кислород и глюкоза, их дефицит вызывает усталость и снижение концентрации, особенно при умственной нагрузке.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Лобные доли: функции и значение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за произвольные движения и координацию, обеспечивая контроль над телом и точность действий.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планировании, принятии решений и регулировании социальных навыков, влияя на поведение и эмоциональное состояние.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 речевой центр Брока, важный для формирования связной речи; повреждения ухудшают концентрацию и самоконтроль.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Теменные доли: Центр сенсорных функций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Теменные доли анализируют сигналы от кожи, мышц и суставов, позволяя ощущать давление, температуру и боль для точного восприятия внешнего мира и тела.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пространственную ориентацию, помогая человеку ориентироваться в окружающей среде и воспринимать расположение предметов.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долях происходит распознавание формы и размера объектов, а также выполнение сложных действий, например, арифметических операций и осознание частей 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Затылочные доли: Анализ визуальных сигналов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Затылочные доли получают и обрабатывают зрительную информацию с сетчатки глаз, отвечая за восприятие цвета, контуров и движений окружающих объектов.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этой области могут привести к частичной слепоте или неспособности узнавать привычные объекты и лица в повседневной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происходит интерпретация визуальных данных, что позволяет распознавать лица, предметы и обращать внимание на детали.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Височные доли: Слух и память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Височные доли обеспечивают восприятие и обработку звуков, позволяя различать речи и окружающие звуки, что важно для коммуникации.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области расположен центр Вернике, который отвечает за понимание речи и формирование смысловых связей в языке.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височных долях приводят к затруднениям восприятия речи и проблемам с кратковременной и долговременной памятью.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Мозжечок: Центр координации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контролирует точность и координацию движений, обеспечивая плавность и согласованность работы мышц при повседневных действиях.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поддерживает равновесие и мышечный тонус, что позволяет сохранять устойчивую осанку и уверенно двигаться в пространстве.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мозжечка приводят к нарушению координации, шаткости походки и затруднениям в выполнении точных движений.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мозга: Жизнеобеспечивающие функции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управляет автоматическими жизненно важными процессами: дыханием, сердечным ритмом и движением крови по сосудам.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головной и спинной мозг, обеспечивая передачу нервных сигналов между различными частями тела и мозгом.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координирует рефлексы, необходимые для выживания, включая глотание и защитные реакции на раздражители.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Лимбическая система: Эмоции и память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Лимбическая система отвечает за создание и регулировку эмоций, влияя на поведение при страхе, радости и агрессии.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Гиппокамп играет ключевую роль в формировании и хранении долговременной памяти, обеспечивая обучение и адаптацию.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также регулирует мотивацию и связана с внутренними потребностями организма, влияя на настроение и поведение.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отделами мозга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Затылочные и теменные доли передают сенсорную информацию в ассоциативные зоны для интеграции и анализа данных.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решения сформированы, сигнал направляется в лобные доли, где планируются и контролируются движения и поведение.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взаимодействие обеспечивает сложные когнитивные процессы, включая обучение, мышление и координацию функций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мозговых структур в подростковом возрасте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усиливается связь между лобными долями и остальными отделами мозга, что способствует улучшению контроля над эмоциями.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внимание значительно улучшаются, что способствует успешной учебе и развитию самостоятельности в поведении.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активно формируются нейронные сети, необходимые для развития абстрактного мышления и умения принимать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разделение полушарий мозга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левого полушария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Левое полушарие контролирует речь, логическое мышление и математические способности. Оно анализирует последовательности и обрабатывает детали, что важно для учебы и решения задач.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правого полушария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Правое полушарие отвечает за творческое мышление, воображение и восприятие пространства. Оно помогает распознавать образы, музыкальные мелодии и выражать эмоциональные реакции.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роль отделов головного мозга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— это взаимосвязанная система отделов, каждый из которых выполняет важные функции. Их совместная работа обеспечивает мышление, движение, чувства и адаптацию к миру вокруг.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2026-05-09T20:03:32Z</dcterms:created>
  <dcterms:modified xsi:type="dcterms:W3CDTF">2026-05-09T20:03:32Z</dcterms:modified>
</cp:coreProperties>
</file>