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кризиса: как маленькие сбои становятся большими
</a:t>
            </a:r>
            <a:pPr algn="l" indent="0" marL="0">
              <a:lnSpc>
                <a:spcPct val="90000"/>
              </a:lnSpc>
              <a:buNone/>
            </a:pPr>
            <a:r>
              <a:rPr lang="en-US" sz="17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сбои незаметно превращаются в большие потери.
</a:t>
            </a:r>
            <a:endParaRPr lang="en-US" sz="373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Кризис: как он накапливается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начинается не с обвала, а с накапливающихся нарушений, которые меняют повседневные решения, бюджеты и доверие. Ранние сигналы позволяют увидеть момент, когда ситуацию ещё можно замедлить.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уязвимость: из чего начинается кризис
</a:t>
            </a:r>
            <a:endParaRPr lang="en-US" sz="2455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резерва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работает «на пределе», нет пространства для ошибки. Любая непредвиденная задержка сразу заметна, потому что система не успевает адаптироваться и восстановиться.
</a:t>
            </a:r>
            <a:endParaRPr lang="en-US" sz="101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связи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люди, школы, семьи и учреждения слабо связаны между собой, помощь запаздывает. Тогда мелкая трудность не получает поддержки и легко перерастает в общий сбой.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опоры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одного дохода или одного поставщика делает систему хрупкой. Стоит исчезнуть одному источнику, и цепочка начинает сбоить быстрее, чем успевают искать замену.
</a:t>
            </a:r>
            <a:endParaRPr lang="en-US" sz="105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запас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людей и организаций нет запаса прочности, даже короткая задержка превращается в проблему. Резервы нужны не только для денег, но и для времени, ресурсов и решений.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Поначалу заметны только отдельные нарушения: деньги приходят позже, чем обещано, или планы срываются из-за нехватки времени, транспорта, материалов или людей.
</a:t>
            </a:r>
            <a:endParaRPr lang="en-US" sz="1169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затрат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отдельные цены и расходы начинают расти быстрее обычного. Даже небольшое удорожание меняет поведение людей, потому что заставляет пересматривать привычные покупки и приоритеты.
</a:t>
            </a:r>
            <a:endParaRPr lang="en-US" sz="1107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решения уже нельзя выполнить в срок: не хватает ресурсов, согласований или возможностей. Система ещё работает, но её предсказуемость заметно снижается.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надёжности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начинают чаще сомневаться в планах и обещаниях. Это создаёт ощущение нестабильности, даже если формально ничего ещё не остановилось окончательно.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сбои: тревожные сигналы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сбоя вырастает цепная реакция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трещина почти незаметна: предмет ещё держится, но нагрузка уже распределяется неравномерно. То же происходит и с кризисом — слабое место долго выглядит обычным, пока напряжение не достигает предела.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Трещина, которую не видно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сбой редко остаётся одиночным. Если задержка платежа вызывает перенос поставки, а перенос поставки — новые расходы, локальная проблема начинает затрагивать всё больше участников.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задержек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замечают ухудшение слишком поздно, они реагируют одновременно и резко. Именно массовая реакция часто делает кризис заметнее, чем исходная причина.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общего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нарастания кризиса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этап повышает вероятность следующего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отдельного сбоя к общему напряжению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замечают отдельные сложности, но ещё надеются, что ситуация быстро нормализуется. В этот момент решения откладываются, а тревога остаётся скрытой за привычным распорядком.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Самозащита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появляется стремление обезопасить себя заранее: люди ищут запасы, резервные варианты и дополнительные гарантии. Поведение становится более нервным и менее рациональным.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осторожное сокращение расходов: откладываются крупные покупки, выбираются более дешёвые варианты, усиливается контроль за каждым расходом. Это уже меняет повседневные привычки.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Ускорение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действия становятся массовыми, они сами создают дополнительную нагрузку на систему. Страх дефицита подталкивает к покупке, а покупка ускоряет сам дефицит.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поведение людей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сомнений к массовой скупке часто происходит быстро: поведение меняется раньше, чем исчезают реальные запасы.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ожидание дефицита, тем быстрее растёт тревожное поведение. Само ожидание способно ускорить кризис даже до фактической нехватки.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поведения в условиях неопределённости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канала информации — официальные сообщения и слухи — влияют на поведение с разной скоростью.
</a:t>
            </a:r>
            <a:endParaRPr lang="en-US" sz="169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канала информации создают разную скорость реакции: чем дольше люди ждут подтверждения, тем раньше начинают действовать на опережение.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информационного шума в кризисе
</a:t>
            </a:r>
            <a:endParaRPr lang="en-US" sz="10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слухи влияют на кризис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официальные сообщения оставляют пространство для домыслов, поэтому люди ориентируются не на проверенные данные, а на самые тревожные версии событий.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выше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информацию пересказывают без проверки, ошибки распространяются быстрее фактов и начинают влиять на покупки, решения и настроение целых групп.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самоускорения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неопределённости, тем сильнее желание подстраховаться заранее: это подталкивает людей к паническим действиям и усиливает давление на 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товары, деньги и сроки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Запаздывание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или груз приходят позже срока, компании и семьи откладывают свои платежи. Возникает эффект переноса задержки на следующий участок цепочки.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Цепная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звеньев в цепочке, тем выше риск каскадного сбоя. Один пропущенный срок может вызвать дефицит, недоверие и новые задержки.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сбой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Поставщик задерживает товар или оплату, и первая проблема кажется локальной. На деле уже нарушается согласование между закупкой, доставкой и продажей.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задержки начинают влиять на цены, зарплаты и доступность товаров. Участники рынка действуют осторожнее и чаще оставляют ресурсы «про запас».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семья под давлением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с нестабильным доходом первые изменения почти незаметны: родители реже покупают лишнее, откладывают обновки и сокращают расходы на привычные мелочи. Когда зарплата задерживается, планирование становится жестким, а каждое решение вызывает спор. Быт быстро превращается в постоянный подсчет.
</a:t>
            </a:r>
            <a:endParaRPr lang="en-US" sz="594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приходится считать каждый рубль
</a:t>
            </a:r>
            <a:endParaRPr lang="en-US" sz="822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 за квартиру, транспорт и школьные нужды не ждут. Если денег не хватает, семья начинает занимать у знакомых или пользоваться кредитом, чтобы закрыть текущие расходы. Через несколько недель долги уже влияют на настроение, сон и отношения между близкими.
</a:t>
            </a:r>
            <a:endParaRPr lang="en-US" sz="619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как способ дожить до следующей зарплаты
</a:t>
            </a:r>
            <a:endParaRPr lang="en-US" sz="822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замечает кризис не только по сумме в кошельке, но и по тону разговоров дома. Ссоры из-за покупок, отказ от кружков и тревога взрослых создают ощущение нестабильности. Финансовый стресс становится частью семейной атмосферы и влияет на поведение всех.
</a:t>
            </a:r>
            <a:endParaRPr lang="en-US" sz="619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тревога переходит в повседневную жизнь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дефицит усиливается сам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Спрос растет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покупают больше обычного, чтобы чувствовать контроль над ситуацией. Даже небольшой рост спроса ускоряет опустошение полок, потому что магазины не успевают пополнять запасы с прежней скоростью.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Замкнутый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паника, тем выше вероятность новых скачков цен и очередей. Дефицит становится самоподдерживающимся: ожидание нехватки само создает нехватку, а напряжение только усиливает этот круг.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Система не успевает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многие действуют одинаково, сети поставок получают резкую нагрузку. Логистика, кассы и закупки работают в напряженном режиме, поэтому задержки и ограничения появляются даже там, где их не ожидали.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Страх опережает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Товаров на складе еще может хватать, но вид пустеющих витрин запускает новые покупки. Покупатель ориентируется не на реальный дефицит, а на страх, что товар исчезнет завтра.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 уровне семьи, школы и города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сбои по-разному проявляются на разных уровнях: от домашнего бюджета до работы школы и городской инфраструктуры.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затрагивает не только доходы, но и повседневные отношения, организацию жизни и доверие к институтам.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модель последствий по уровням: семья, школа, город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25085"/>
            <a:ext cx="267600" cy="2140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как источник социального напряжения
</a:t>
            </a:r>
            <a:endParaRPr lang="en-US" sz="2455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никто не уверен в завтрашнем дне, труднее договариваться и соблюдать общие обязательства. Социальная ткань слабеет, потому что каждый действует более осторожно и изолированно.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подозрительности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ясных объяснений и понятных правил возникают слухи, взаимные обвинения и подозрения. Люди начинают интерпретировать одни и те же события как доказательство чужой вины.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времени, денег или внимания заставляет людей сравнивать себя с другими и болезненно реагировать на любые преимущества. Конкуренция вытесняет сотрудничество, а доверие становится хрупким.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несправедливости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 видят справедливых правил распределения ресурсов, растет раздражение и желание защитить только свои интересы. Общее напряжение усиливается быстрее, чем сами материальные потери.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внезапности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редко возникает из ниоткуда. Обычно ему предшествуют задержки, рост цен, снижение качества услуг и заметные сбои в привычных процессах, которые можно увидеть заранее.
</a:t>
            </a:r>
            <a:endParaRPr lang="en-US" sz="1107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пользе паники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не ускоряет защиту, а часто мешает трезво оценить обстановку. Она заставляет людей покупать лишнее, принимать импульсивные решения и усиливает общий хаос.
</a:t>
            </a:r>
            <a:endParaRPr lang="en-US" sz="1220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невидимой угрозе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проблема пока не попала в новостную повестку или не касается лично, не означает ее отсутствия. Ранние сигналы нередко видны в статистике и повседневных мелочах.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об одной причине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только внешних факторов упрощает картину и мешает действовать. Кризис усиливается и внутренними решениями: организацией, коммуникацией, реакцией людей и качеством координации.
</a:t>
            </a:r>
            <a:endParaRPr lang="en-US" sz="108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правильно видеть кризис
</a:t>
            </a:r>
            <a:endParaRPr lang="en-US" sz="24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новости перед выводами
</a:t>
            </a:r>
            <a:endParaRPr lang="en-US" sz="1781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Отделить факт от 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сам факт: что именно произошло, где и когда. Все, что выражает эмоцию, прогноз или оценку, нужно отделять от проверяемого сообщения.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источник и дату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кто сообщил новость и насколько свежа информация. Старые данные, перепечатки без источника и анонимные сообщения требуют особой осторожности.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Сопоставить версии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сообщений из разных, желательно надежных, каналов. Если детали совпадают, вероятность ошибки ниже; если расходятся, нужно искать первоисточник и подтверждение.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Оценить 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имеют смысл только при наличии контекста: периода, масштаба и метода подсчета. Если подтверждения нет, тревожный заголовок не стоит принимать за полную картину.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 школьная устойчивость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и 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запас времени и денег снижает давление в момент сбоя. Когда есть план Б, легче пережить задержку выплат, отмену мероприятия или временную нехватку ресурсов.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и семье полезно заранее знать, где брать подтвержденную информацию и как проверять сообщения. Это уменьшает риск ошибочных решений и лишней тревоги.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правила понятны всем, а о проблемах говорят сразу, коллектив быстрее находит решение. Прозрачность делает кризис менее хаотичным и помогает сохранить доверие.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в классе и дома работает лучше, когда ее не откладывают на крайний случай. Поддержка вовремя предотвращает накопление конфликтов и изоляции.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меры против усиления кризиса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Сильные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правила и предсказуемые решения уменьшают неопределенность. Когда институты действуют последовательно, людям легче планировать и меньше оснований для слухов и паники.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Адресная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тех, кто сильнее всего уязвим, снижает общий социальный стресс. Точечная помощь работает лучше, чем запоздалые и слишком широкие меры.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Понятная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понятные и своевременные сообщения помогают обществу быстрее реагировать. Если информация ясна, а ошибки признаются открыто, доверие не разрушается так быстро.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Быстрая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Запасы, логистика и координация должны проверяться заранее, а не в момент дефицита. Чем быстрее согласованы действия, тем слабее распространяется каскадный эффект.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кризиса почти всегда идет по цепочке: сначала сбой, затем недоверие, после него дефицит и паника. Проверяйте информацию, держите резерв и действуйте заранее: ранняя реакция всегда дешевле поздней.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легче остановить на ранней стадии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2026-07-26T01:23:29Z</dcterms:created>
  <dcterms:modified xsi:type="dcterms:W3CDTF">2026-07-26T01:23:29Z</dcterms:modified>
</cp:coreProperties>
</file>