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7025" y="2476113"/>
            <a:ext cx="4815900" cy="31792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73045" y="1392068"/>
            <a:ext cx="8445909" cy="18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понятие вида, его критерии и структура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1873045" y="3389672"/>
            <a:ext cx="4073440" cy="14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— базовая единица живых организмов, обеспечивающая биоразнообразие.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1873045" y="5451988"/>
            <a:ext cx="4260339" cy="169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4040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4719" y="2225169"/>
            <a:ext cx="6522721" cy="36053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учёные исследовали виды: история и развитие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695342" y="2491632"/>
            <a:ext cx="3733200" cy="31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вида изучалось с времён Аристотеля, систематизировано Линнеем и усовершенствовано Майром, который выделил биологический критерий для классификации живых существ.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7478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вид в биологии?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83967" y="2617500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— это группа организмов с общими морфологическими и физиологическими признаками, способных скрещиваться и давать плодовитое потомство.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37100" y="2619346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наследственная информация (генофонд) объединяет особей вида, обеспечивая единство и постоянство признаков внутри группы.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362759" y="2618943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вид занимает свой ареал и поддерживает равновесие в природных сообществах, играя важную роль в экосистемах.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325" y="2176246"/>
            <a:ext cx="3440100" cy="179395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06900" y="2167296"/>
            <a:ext cx="3440100" cy="179395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18475" y="2167296"/>
            <a:ext cx="3440100" cy="179395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890525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популяций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13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обеспечивает стабильность наследственных признаков. Это позволяет организмам выживать в изменяющихся условиях и сохранять численность в природе.
</a:t>
            </a:r>
            <a:endParaRPr lang="en-US" sz="1500" dirty="0"/>
          </a:p>
        </p:txBody>
      </p:sp>
      <p:sp>
        <p:nvSpPr>
          <p:cNvPr id="12" name="Text 2"/>
          <p:cNvSpPr txBox="1"/>
          <p:nvPr/>
        </p:nvSpPr>
        <p:spPr>
          <a:xfrm>
            <a:off x="4602200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6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элемент биоразнообразия
</a:t>
            </a:r>
            <a:pPr algn="l" indent="0" marL="0">
              <a:lnSpc>
                <a:spcPct val="100000"/>
              </a:lnSpc>
              <a:buNone/>
            </a:pPr>
            <a:r>
              <a:rPr lang="en-US" sz="14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6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видов образует богатство живой природы. Это способствует сложным взаимосвязям между организмами и развитию экосистем.
</a:t>
            </a:r>
            <a:endParaRPr lang="en-US" sz="1436" dirty="0"/>
          </a:p>
        </p:txBody>
      </p:sp>
      <p:sp>
        <p:nvSpPr>
          <p:cNvPr id="13" name="Text 3"/>
          <p:cNvSpPr txBox="1"/>
          <p:nvPr/>
        </p:nvSpPr>
        <p:spPr>
          <a:xfrm>
            <a:off x="8301475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экосистем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13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влияют на пищевые цепи и биогеохимические циклы, поддерживая устойчивость среды обитания и обеспечивая нормальное функционирование природы.
</a:t>
            </a:r>
            <a:endParaRPr lang="en-US" sz="1500" dirty="0"/>
          </a:p>
        </p:txBody>
      </p:sp>
      <p:sp>
        <p:nvSpPr>
          <p:cNvPr id="14" name="Text 4"/>
          <p:cNvSpPr txBox="1"/>
          <p:nvPr/>
        </p:nvSpPr>
        <p:spPr>
          <a:xfrm>
            <a:off x="688000" y="1027375"/>
            <a:ext cx="108633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виды важны в природе
</a:t>
            </a:r>
            <a:endParaRPr lang="en-US" sz="2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Морфологический критерий вида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717754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критерия — сходство внешнего и внутреннего строения: форма, размер и окраска организмов должны быть схожими у представителей одного вида.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529780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Характерные черты включают строение органов и тканей, например, форма хвои у разных видов елей существенно различается.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381135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Морфологический критерий удобен для визуального распознавания видов в природе и в учёных исследованиях.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9232490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Примеры: схожая окраска и размер у воробьёв или особенности лепестков у разновидностей тюльпанов служат для определения видов.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755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Физиологический критерий вида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683359" y="2942039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учитывает процессы жизнедеятельности, такие как обмен веществ, питание и режимы размножения у особей одного вида.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528190" y="2939393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Индивиды демонстрируют сходные реакции на внешние факторы, что помогает адаптироваться к окружающей среде и поддерживать вид.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363366" y="2939393"/>
            <a:ext cx="2751674" cy="2775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одинаковый период цветения у тюльпанов или согласованный ритм питания волков отражают физиологическое единство вида.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394" y="2311552"/>
            <a:ext cx="4267200" cy="331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74384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критерий вида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695325" y="2612025"/>
            <a:ext cx="2686800" cy="30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критерий базируется на идентичном числе хромосом и сходстве структуры ДНК у всех особей вида, что позволяет обмениваться генетической информацией.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797100" y="2607674"/>
            <a:ext cx="2686800" cy="30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и структура хромосом варьируют между видами: например, у человека 46 хромосом, а у озёрной лягушки — 26, что помогает учёным отличать виды друг от друга.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9534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Этологический критерий вида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717754" y="2724801"/>
            <a:ext cx="5034117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Определяется схожими моделями поведения, такими как брачные ритуалы и типовые голосовые сигналы.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717754" y="4784338"/>
            <a:ext cx="5034117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 соловьёв индивидуальны и помогают различать виды и даже отдельных птиц внутри вида.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096001" y="2724801"/>
            <a:ext cx="5019040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журавли выполняют особые танцы в период спаривания, которые характерны только для их вида.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6096001" y="4784338"/>
            <a:ext cx="5019040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Ночные привычки летучих мышей — ещё один пример поведенческих особенностей, важных для видового определения.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E8E8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7887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8E8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Экологический критерий вида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684882" y="2939393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отражает похожие условия обитания и использование ресурсов среди особей одного вида.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540560" y="2939393"/>
            <a:ext cx="2751674" cy="2775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занимают определённые экологические ниши, что помогает избежать конкуренции и поддерживать стабильность сообщества.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8363366" y="2939393"/>
            <a:ext cx="2751674" cy="2775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Примером служат белый и бурый медведи, которые отличаются ареалами, рационом и способом добычи пищи.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04926" y="1268183"/>
            <a:ext cx="3984830" cy="8896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377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Территория ареала
</a:t>
            </a:r>
            <a:endParaRPr lang="en-US" sz="4377" dirty="0"/>
          </a:p>
        </p:txBody>
      </p:sp>
      <p:sp>
        <p:nvSpPr>
          <p:cNvPr id="4" name="Text 1"/>
          <p:cNvSpPr txBox="1"/>
          <p:nvPr/>
        </p:nvSpPr>
        <p:spPr>
          <a:xfrm>
            <a:off x="1304926" y="2162433"/>
            <a:ext cx="3375231" cy="32940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определяет пространственные рамки обитания вида и способствует формированию уникальных признаков.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Биологический энциклопедический словарь
</a:t>
            </a:r>
            <a:endParaRPr lang="en-US" sz="2000" dirty="0"/>
          </a:p>
        </p:txBody>
      </p:sp>
      <p:sp>
        <p:nvSpPr>
          <p:cNvPr id="5" name="Text 2"/>
          <p:cNvSpPr txBox="1"/>
          <p:nvPr/>
        </p:nvSpPr>
        <p:spPr>
          <a:xfrm>
            <a:off x="7580675" y="2420949"/>
            <a:ext cx="3523800" cy="30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вид занимает определённую территорию, где условия среды влияют на его развитие и изоляцию популяций.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6096000" y="6108622"/>
            <a:ext cx="5400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критериев вида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критерий отражает различные характеристики организма, позволяя комплексно оценить принадлежность к виду и учесть многообразие живых форм.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роль играют морфологический и генетический критерии, объединяя вид на основе внешних и наследственных особенностей.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данные биологической систематики, 2023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Исключения и проблемы критериев вида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717754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Виды-близнецы могут выглядеть одинаково, но при этом иметь существенные генетические отличия, что осложняет их правильное определение без молекулярных исследований.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529780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Этологические различия иногда препятствуют скрещиванию даже внутри одного вида, что показывает, что поведение оказывает значительное влияние на видовые границы.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381135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Высокий уровень полиморфизма и частые гибриды приводят к размыванию видовых границ, затрудняя применение традиционных критериев для точного определения вида.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9232490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все критерии универсальны: в некоторых случаях морфологический или экологический подходы оказываются менее информативными, требуя комплексного использования всех доступных данных.
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34020" y="2225041"/>
            <a:ext cx="3232353" cy="36055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17754" y="2939393"/>
            <a:ext cx="2900517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Популяция представляет собой группу организмов одного вида, проживающих на ограниченной территории и поддерживающих общий генофонд. Она обеспечивает сохранение и передачу наследственных признаков.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424514" y="2939393"/>
            <a:ext cx="2900400" cy="246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популяции обычного ежа могут находиться в лесах, парках и пригородах, изменяясь адаптациями к специфическим условиям каждой из сред обитания.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и его структура: определение популяции
</a:t>
            </a:r>
            <a:endParaRPr lang="en-US" sz="2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491"/>
            <a:ext cx="10775744" cy="34299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25" y="1027375"/>
            <a:ext cx="107757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Иерархическая структура вида и популяций
</a:t>
            </a:r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5252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Иллюстрация уровней организации внутри вида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74771" y="2400298"/>
            <a:ext cx="6052130" cy="24742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59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таблица: основные критерии вида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17754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ключевые критерии вида с краткими объяснениями и примерами для наглядного понимания.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Комплексный анализ всех критериев обеспечивает более точное и надёжное определение вида.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886631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учебник биологии, 2022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7478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вида для эволюции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83967" y="2617500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является важнейшей единицей эволюции, на основе которой происходят генетические изменения и формирование новых видов.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37100" y="2619346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отбор внутри вида способствует закреплению полезных адаптаций, повышающих выживаемость в конкретной среде.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362759" y="2618943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Генетическое разнообразие внутри вида ускоряет эволюционные процессы, обеспечивая вариации, из которых отбор черпает новые признаки.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850" y="2091313"/>
            <a:ext cx="5112300" cy="27059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11125" y="2091413"/>
            <a:ext cx="5112300" cy="270592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95350" y="1027375"/>
            <a:ext cx="107982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Реальные примеры видообразования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829225" y="5030850"/>
            <a:ext cx="49641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5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Видовое разделение сорокопутов на островах
</a:t>
            </a:r>
            <a:pPr algn="l" indent="0" marL="0">
              <a:lnSpc>
                <a:spcPct val="100000"/>
              </a:lnSpc>
              <a:buNone/>
            </a:pPr>
            <a:r>
              <a:rPr lang="en-US" sz="13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отдалённых островах сорокопуты развивают уникальные признаки вследствие географической изоляции, что приводит к появлению новых видов с неповторимыми повадками и окраской.
</a:t>
            </a:r>
            <a:endParaRPr lang="en-US" sz="1305" dirty="0"/>
          </a:p>
        </p:txBody>
      </p:sp>
      <p:sp>
        <p:nvSpPr>
          <p:cNvPr id="10" name="Text 3"/>
          <p:cNvSpPr txBox="1"/>
          <p:nvPr/>
        </p:nvSpPr>
        <p:spPr>
          <a:xfrm>
            <a:off x="6420975" y="5030850"/>
            <a:ext cx="49641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5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новых видов цихлид в африканских озёрах
</a:t>
            </a:r>
            <a:pPr algn="l" indent="0" marL="0">
              <a:lnSpc>
                <a:spcPct val="100000"/>
              </a:lnSpc>
              <a:buNone/>
            </a:pPr>
            <a:r>
              <a:rPr lang="en-US" sz="13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африканских озёрах ежегодно фиксируется образование новых видов рыб — цихлид, что подтверждает динамичность видообразования в естественных условиях.
</a:t>
            </a:r>
            <a:endParaRPr lang="en-US" sz="130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755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вида в классификации живых организмов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683359" y="2942039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— фундаментальная единица систематики, объединяющая организмов по общим признакам и наследственным характеристикам.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528190" y="2939393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Организмов группируют в роды, семейства, отряды и классы, опираясь на сведения о виде и его отличиях от других видов.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363366" y="2939393"/>
            <a:ext cx="2751674" cy="2775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таксономические системы строятся на основе комплексного понимания вида, включая морфологию, генетику и экологию.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E8E8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7887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8E8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в современной науке и защите природы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684882" y="2939393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Точное определение видов необходимо для эффективного сохранения биоразнообразия и предотвращения исчезновения редких организмов.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540560" y="2939393"/>
            <a:ext cx="2751674" cy="2775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видов включает мониторинг, учёт численности и создание заповедников, что требует научно обоснованного подхода к классификации.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8363366" y="2939393"/>
            <a:ext cx="2751674" cy="2775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виды, занесённые в Международную Красную книгу, получают особую защиту и внимание со стороны экозащитных организаций.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6650" y="4537943"/>
            <a:ext cx="6696900" cy="18442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57850" y="1339350"/>
            <a:ext cx="6595200" cy="17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— основа биологической науки и сохранения природы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2757850" y="3393826"/>
            <a:ext cx="6595200" cy="10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является ключевой категорией для понимания биологического разнообразия, эволюции и устойчивости экосистем, что критично для науки и охраны окружающей среды.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2026-05-08T05:21:20Z</dcterms:created>
  <dcterms:modified xsi:type="dcterms:W3CDTF">2026-05-08T05:21:20Z</dcterms:modified>
</cp:coreProperties>
</file>