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6739" y="0"/>
            <a:ext cx="44151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8050" y="1530000"/>
            <a:ext cx="4188600" cy="1141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чисел от 1 до 100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78050" y="2873325"/>
            <a:ext cx="4188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Удобный путеводитель по миру чисел.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78050" y="221825"/>
            <a:ext cx="41886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6050" y="126182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59000" y="1933800"/>
            <a:ext cx="42450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от 1 до 100 встречаются каждый день: в тетради, на часах, в календаре и играх. Таблица помогает видеть порядок чисел, быстро находить десятки и уверенно проверять ответы без лишней путаницы.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таблица чисел на уроке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3225" y="152100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в таблице идут строго по порядку: 1, 2, 3, 4 и дальше без пропусков. Так легче замечать, какое число стоит раньше, а какое — позже.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414000" y="2827101"/>
            <a:ext cx="24186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9 начинается 10, а после 19 — 20. Это значит, что закончился один десяток и начался следующий, поэтому в ряду появляются новые группы чисел.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263975" y="186775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число состоит из десятков и единиц. Число 100 особенно важно: это 10 десятков, и оно завершает весь ряд от 1 до 100.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 ряд чисел от 1 до 100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00" y="887212"/>
            <a:ext cx="2730600" cy="23332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6700" y="875662"/>
            <a:ext cx="2730600" cy="233327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600" y="861587"/>
            <a:ext cx="2730600" cy="233327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3950" y="385292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от 1 до 10 показывают самый первый шаг в таблице. Здесь особенно заметно, что каждое следующее число больше предыдущего на 1. Если рядом лежат 10 предметов, счёт становится понятным и почти видимым глазами.
</a:t>
            </a:r>
            <a:endParaRPr lang="en-US" sz="1088" dirty="0"/>
          </a:p>
        </p:txBody>
      </p:sp>
      <p:sp>
        <p:nvSpPr>
          <p:cNvPr id="9" name="Text 2"/>
          <p:cNvSpPr txBox="1"/>
          <p:nvPr/>
        </p:nvSpPr>
        <p:spPr>
          <a:xfrm>
            <a:off x="423950" y="342107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начинается счёт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13850" y="384137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первом десятке удобно тренироваться считать без остановок. Ребёнок видит: было 3, стало 4, потом 5 — и так дальше. Такой ряд помогает запомнить порядок чисел без спешки и лишних догадок.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313850" y="340952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ряд — одно движение вперёд
</a:t>
            </a:r>
            <a:endParaRPr lang="en-US" sz="1204" dirty="0"/>
          </a:p>
        </p:txBody>
      </p:sp>
      <p:sp>
        <p:nvSpPr>
          <p:cNvPr id="12" name="Text 5"/>
          <p:cNvSpPr txBox="1"/>
          <p:nvPr/>
        </p:nvSpPr>
        <p:spPr>
          <a:xfrm>
            <a:off x="6203750" y="3827302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этом участке таблицы каждое число легко связать с количеством предметов. Например, 7 кружков — это 7, а 10 кубиков — это 10. Так математика сразу перестаёт быть загадкой и становится наглядной.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6203750" y="3395452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число и количество совпадают
</a:t>
            </a:r>
            <a:endParaRPr lang="en-US" sz="1160" dirty="0"/>
          </a:p>
        </p:txBody>
      </p:sp>
      <p:sp>
        <p:nvSpPr>
          <p:cNvPr id="14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числа таблицы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1160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12, 13, 14 и дальше до 19 меняются постепенно. Десяток остаётся тем же, а единицы прибавляются по одной, словно маленькие ступеньки.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0585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10 начинается новая группа чисел. В числе 11 уже есть один десяток и одна единица, поэтому оно выглядит чуть по-другому, чем числа первого десятка.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81160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числе 20 уже нет единиц, только два десятка. Это хороший ориентир: если понятно, где находится 20, легче не потеряться во всей таблице.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0585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19 к 20 требует особого внимания. Здесь заканчиваются единицы и начинается следующий десяток, поэтому легко сбиться, если считать невнимательно.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через 10 и второй десяток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50464" y="1356358"/>
            <a:ext cx="197925" cy="22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47101" y="3225955"/>
            <a:ext cx="218400" cy="1941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2442" y="3209921"/>
            <a:ext cx="197925" cy="226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7576" y="1353304"/>
            <a:ext cx="218400" cy="19413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58926" y="1341171"/>
            <a:ext cx="218400" cy="2184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5" name="Text 1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Десятки в таблице чисел
</a:t>
            </a:r>
            <a:endParaRPr lang="en-US" sz="2400" dirty="0"/>
          </a:p>
        </p:txBody>
      </p:sp>
      <p:sp>
        <p:nvSpPr>
          <p:cNvPr id="16" name="Text 2"/>
          <p:cNvSpPr txBox="1"/>
          <p:nvPr/>
        </p:nvSpPr>
        <p:spPr>
          <a:xfrm>
            <a:off x="3428425" y="1793400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следующий десяток увеличивается на 10. Такие числа удобно считать цепочкой и быстро находить нужное место в ряду.
</a:t>
            </a:r>
            <a:endParaRPr lang="en-US" sz="1000" dirty="0"/>
          </a:p>
        </p:txBody>
      </p:sp>
      <p:sp>
        <p:nvSpPr>
          <p:cNvPr id="17" name="Text 3"/>
          <p:cNvSpPr txBox="1"/>
          <p:nvPr/>
        </p:nvSpPr>
        <p:spPr>
          <a:xfrm>
            <a:off x="3919400" y="1262400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20, 30, 40
</a:t>
            </a:r>
            <a:endParaRPr lang="en-US" sz="1200" dirty="0"/>
          </a:p>
        </p:txBody>
      </p:sp>
      <p:sp>
        <p:nvSpPr>
          <p:cNvPr id="18" name="Text 4"/>
          <p:cNvSpPr txBox="1"/>
          <p:nvPr/>
        </p:nvSpPr>
        <p:spPr>
          <a:xfrm>
            <a:off x="4835300" y="3654875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последние ориентиры таблицы. Они подводят счёт к завершению и напоминают, что 100 — это 10 десятков.
</a:t>
            </a:r>
            <a:endParaRPr lang="en-US" sz="1000" dirty="0"/>
          </a:p>
        </p:txBody>
      </p:sp>
      <p:sp>
        <p:nvSpPr>
          <p:cNvPr id="19" name="Text 5"/>
          <p:cNvSpPr txBox="1"/>
          <p:nvPr/>
        </p:nvSpPr>
        <p:spPr>
          <a:xfrm>
            <a:off x="5326275" y="3119175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90 и 100
</a:t>
            </a:r>
            <a:endParaRPr lang="en-US" sz="1200" dirty="0"/>
          </a:p>
        </p:txBody>
      </p:sp>
      <p:sp>
        <p:nvSpPr>
          <p:cNvPr id="20" name="Text 6"/>
          <p:cNvSpPr txBox="1"/>
          <p:nvPr/>
        </p:nvSpPr>
        <p:spPr>
          <a:xfrm>
            <a:off x="601225" y="3649850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десятки показывают, как далеко продвинулся счёт. Они особенно полезны, когда нужно сравнить числа или продолжить ряд.
</a:t>
            </a:r>
            <a:endParaRPr lang="en-US" sz="1000" dirty="0"/>
          </a:p>
        </p:txBody>
      </p:sp>
      <p:sp>
        <p:nvSpPr>
          <p:cNvPr id="21" name="Text 7"/>
          <p:cNvSpPr txBox="1"/>
          <p:nvPr/>
        </p:nvSpPr>
        <p:spPr>
          <a:xfrm>
            <a:off x="1112300" y="3119175"/>
            <a:ext cx="3186300" cy="3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70 и 80
</a:t>
            </a:r>
            <a:endParaRPr lang="en-US" sz="1200" dirty="0"/>
          </a:p>
        </p:txBody>
      </p:sp>
      <p:sp>
        <p:nvSpPr>
          <p:cNvPr id="22" name="Text 8"/>
          <p:cNvSpPr txBox="1"/>
          <p:nvPr/>
        </p:nvSpPr>
        <p:spPr>
          <a:xfrm>
            <a:off x="585775" y="1805275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первый десяток. Он помогает увидеть начало новой группы чисел и служит удобной точкой отсчёта в таблице.
</a:t>
            </a:r>
            <a:endParaRPr lang="en-US" sz="1000" dirty="0"/>
          </a:p>
        </p:txBody>
      </p:sp>
      <p:sp>
        <p:nvSpPr>
          <p:cNvPr id="23" name="Text 9"/>
          <p:cNvSpPr txBox="1"/>
          <p:nvPr/>
        </p:nvSpPr>
        <p:spPr>
          <a:xfrm>
            <a:off x="1076750" y="1271138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
</a:t>
            </a:r>
            <a:endParaRPr lang="en-US" sz="1200" dirty="0"/>
          </a:p>
        </p:txBody>
      </p:sp>
      <p:sp>
        <p:nvSpPr>
          <p:cNvPr id="24" name="Text 10"/>
          <p:cNvSpPr txBox="1"/>
          <p:nvPr/>
        </p:nvSpPr>
        <p:spPr>
          <a:xfrm>
            <a:off x="6247125" y="1805275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таблицы помогает не сбиться при счёте. По десяткам легко понять, в какой части ряда находится число.
</a:t>
            </a:r>
            <a:endParaRPr lang="en-US" sz="1000" dirty="0"/>
          </a:p>
        </p:txBody>
      </p:sp>
      <p:sp>
        <p:nvSpPr>
          <p:cNvPr id="25" name="Text 11"/>
          <p:cNvSpPr txBox="1"/>
          <p:nvPr/>
        </p:nvSpPr>
        <p:spPr>
          <a:xfrm>
            <a:off x="6738100" y="1271138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 и 60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6800" y="118637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97525" y="1408629"/>
            <a:ext cx="3612900" cy="13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хвост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можно заметить числа с одинаковой последней цифрой: 1, 11, 21, 31. Они словно идут одним дружным столбиком и помогают быстрее ориентироваться в ряду.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1018975" y="3166865"/>
            <a:ext cx="3612900" cy="13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Столбик, который легко узнать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выделить такой столбик цветом, повтор сразу бросается в глаза. Тогда нужное число ищется быстрее, а таблица начинает выглядеть как аккуратный и понятный узор.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цифры помогают заметить порядок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9224" y="1496650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одного десятка меняется только последняя цифра. Например, 31, 32, 33 и 34 находятся рядом, потому что десяток у них один и тот же.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2659224" y="2640416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дойти до 39, следующий шаг будет 40. Это важный момент: единицы заканчиваются, а новый десяток начинается сразу, без лишних остановок.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659224" y="3784181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движение по таблице похоже на маленькие шажки. Сначала идёт один и тот же десяток, а потом числа спокойно переходят в следующий, как по лесенке.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внутри каждого десятка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93250" y="1910100"/>
            <a:ext cx="3677700" cy="132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показывает, как много маленьких шагов складывается в большое число, и помогает увидеть конец ряда без путаницы.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83650" y="1369800"/>
            <a:ext cx="3167100" cy="24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это последнее число в таблице и десять десятков.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таблица чисел от 1 до 100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600" y="937761"/>
            <a:ext cx="4120500" cy="214072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5675" y="937765"/>
            <a:ext cx="4151700" cy="2140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06437" y="3254163"/>
            <a:ext cx="3887100" cy="33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по одному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06437" y="3642732"/>
            <a:ext cx="3887100" cy="86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по 1 похож на обычную прогулку: 1, 2, 3, 4 и дальше без пропусков. Такой способ помогает не забыть ни одно число и аккуратно пройти весь ряд от начала до конца.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41173" y="3254163"/>
            <a:ext cx="3887100" cy="33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шаги по десяткам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41173" y="3642732"/>
            <a:ext cx="3887100" cy="86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по 10 идёт быстрее: 10, 20, 30, 40 и так до 100. Это удобно, когда нужно сразу увидеть десятки и не заблудиться в таблице. Лестница или поезд отлично показывают такие крупные шаги.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Считаем по-разному, но не путаемся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3350" y="1376165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числа есть два соседа: слева стоит число на 1 меньше, а справа — на 1 больше. Это помогает быстро проверять, не пропущен ли шаг в счёте.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93350" y="3246746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Зная соседей, легче сравнивать ответы и замечать ошибки. Такой приём особенно полезен, когда нужно проверить себя без подсказки учителя или одноклассника.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718350" y="1376175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назвать число 47, его соседями будут 46 и 48. Для числа 70 соседние числа — 69 и 71, даже если одно из них заканчивается на ноль.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Соседи числа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715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Число, которое стоит правее в ряду, обычно больше. Поэтому 58 больше 53: десятки одинаковые, а единиц в первом числе больше.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8715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появляется новый десяток, число сразу становится больше предыдущего. Так 70 больше 69, хотя разница между ними всего одна единица.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1410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сравнивают десятки, а если они одинаковые — единицы. Этот порядок помогает не торопиться и не путаться в похожих числах.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1410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увереннее видно место числа в таблице, тем легче выбрать правильный знак сравнения. Ряд чисел будто сам подсказывает ответ, если смотреть внимательно.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сравниваются числа в таблице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00" y="887212"/>
            <a:ext cx="2730600" cy="23332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6700" y="875662"/>
            <a:ext cx="2730600" cy="233327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600" y="861587"/>
            <a:ext cx="2730600" cy="233327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3950" y="385292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ищет число 36 и сразу смотрит на строку от 30 до 39. Он понимает: без десятка номер не найдёшь, как без адреса не найдёшь дом. Цветная дорожка ведёт его прямо в нужный ряд.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23950" y="342107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выбираем нужный десяток
</a:t>
            </a:r>
            <a:endParaRPr lang="en-US" sz="1193" dirty="0"/>
          </a:p>
        </p:txBody>
      </p:sp>
      <p:sp>
        <p:nvSpPr>
          <p:cNvPr id="10" name="Text 3"/>
          <p:cNvSpPr txBox="1"/>
          <p:nvPr/>
        </p:nvSpPr>
        <p:spPr>
          <a:xfrm>
            <a:off x="3313850" y="384137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 находит число 36 после 35 и замечает, что осталось сделать только один маленький шаг. Она идёт по клеткам спокойно и не перескакивает через соседние числа. Так число будто занимает своё место в домике.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313850" y="340952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считаем единицы до цели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203750" y="3827302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находит 36, а потом смотрит вокруг и проверяет соседей: 35 слева, 37 справа. Если всё совпадает, значит поиск выполнен верно. Такой способ делает таблицу понятной и очень дружелюбной.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6203750" y="3395452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себя ещё раз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число в таблице просто, если идти по шагам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3225" y="152100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11, 22, 33, 44 и другие легко заметить: у них одинаковые цифры. Они выглядят как аккуратные числовые близнецы и быстро запоминаются.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414000" y="2827101"/>
            <a:ext cx="24186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числа особенно выделяются в таблице, потому что их не нужно долго разгадывать. Достаточно взглянуть один раз, и глаз уже цепляется за знакомый рисунок.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263975" y="186775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цифры помогают детям тренировать внимание и память. Если число похоже на маленький узор, его проще найти, прочитать и назвать без ошибки.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Числа-повторяшки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8650" y="2896775"/>
            <a:ext cx="32634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между 24 и 29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этими числами лежат 25, 26, 27, 28 и 29. Это показывает, что даже короткий промежуток состоит из нескольких маленьких шагов.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060625" y="1458050"/>
            <a:ext cx="3263400" cy="9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40 к 50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уже видно целых десять чисел подряд. Таблица помогает почувствовать, что большой отрезок тоже можно пройти спокойно, считая по одному.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95050" y="2896775"/>
            <a:ext cx="30354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2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маленького и большого промежутка
</a:t>
            </a:r>
            <a:pPr algn="l" indent="0" marL="0">
              <a:lnSpc>
                <a:spcPct val="130039"/>
              </a:lnSpc>
              <a:buNone/>
            </a:pPr>
            <a:r>
              <a:rPr lang="en-US" sz="56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стоят близкие числа, шагов совсем немного. А между десятками расстояние больше, и его удобно считать не по догадке, а по порядку.
</a:t>
            </a:r>
            <a:endParaRPr lang="en-US" sz="1123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Промежутки между числами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6800" y="1186376"/>
            <a:ext cx="3655800" cy="329164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3200" y="1705175"/>
            <a:ext cx="4081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100 завершает таблицу от 1 до 100. Оно показывает, что уже собрана целая сотня, то есть 10 десятков. Это очень сильная цифра-герой.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3200" y="3128275"/>
            <a:ext cx="4081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разложить 100 точек на 10 групп по 10, сразу видно, как большое число складывается из маленьких частей. Так сотня становится понятной и не пугает.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100 в таблице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1160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полезна при счёте денег и измерениях. Ребёнок видит, как числа идут друг за другом, и увереннее читает результаты на линейке, часах или в задании.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0585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быстрее складывать и вычитать, потому что порядок чисел всегда перед глазами. Когда счёт понятен, легче не сбиться даже в длинном примере.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81160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ребёнок хорошо ориентируется в числовом ряду, он спокойнее выполняет задания. Меньше волнения, больше уверенности — и математика уже не кажется страшным лесом.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0585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тренирует память и внимание. Нужно заметить десятки, единицы и повторяющиеся узоры, а это настоящая разминка для ума, только без спортивной формы.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таблица чисел нужна в учебе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6036" y="1804771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6036" y="2696226"/>
            <a:ext cx="218400" cy="194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6273" y="3559515"/>
            <a:ext cx="197925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388650" y="1530575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через новый десяток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путаются 19 и 20, 29 и 30, 39 и 40. В этот момент особенно важно не спешить и проверить, начался ли новый десяток.
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1388650" y="2409903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числа в ряду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ребёнок перескакивает одно число и потом сбивается. Таблица помогает остановиться, посмотреть на соседей и вернуться к правильному месту без паники.
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1388650" y="3289225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Самопроверка по порядку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читать числа по очереди и следить за последней цифрой, ошибка заметна сразу. Это как маленький фонарик, который подсвечивает проблемное место.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работе с таблицей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150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89725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таблицей можно играть в поиск сокровищ: учитель называет число, а ребёнок быстро находит его среди других. Потом можно назвать его соседей и проверить, не спрятались ли они рядом.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863450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интересно считать по 10, идти назад и искать числа с одинаковой последней цифрой. Такие задания превращают тренировку в весёлую разминку для глаз и ума.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 задания с таблицей чисел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55848" y="2391350"/>
            <a:ext cx="2442854" cy="2524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0125" y="1608950"/>
            <a:ext cx="7859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 1 до 100 учит видеть порядок, понимать десятки и единицы и быстро находить нужное число. Если пользоваться ею спокойно и внимательно, математика становится намного дружелюбнее.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640125" y="287750"/>
            <a:ext cx="80925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чисел — твой верный помощник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2026-05-24T10:32:39Z</dcterms:created>
  <dcterms:modified xsi:type="dcterms:W3CDTF">2026-05-24T10:32:39Z</dcterms:modified>
</cp:coreProperties>
</file>