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Класс Земноводные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Первозданные существа, связанные с водой и землей, важны для экосистемы.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появились около 370 млн лет назад из кистепёрых рыб. Они стали первыми позвоночными, покорившими сушу, освоив пресные водоёмы и влажные леса, сыграв ключевую роль в биосфере.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роль земноводных в природе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Отличительные признаки земноводных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и кожа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имеют две пары конечностей и голую, влажную кожу без чешуи. Эта кожа необходима для дыхания и поддержания влаги.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Кровообращение и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трёхкамерное сердце с одним желудочком, обеспечивающим смешанное кровообращение, а дыхание происходит через лёгкие и кожу.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 метаморфозом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включает стадии яйца, водной личинки с жабрами и взрослого животного с лёгкими, что характерно для большинства видов.
</a:t>
            </a:r>
            <a:endParaRPr lang="en-US" sz="10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группы земноводных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Лягушкообразные — самая многочисленная группа, включающая лягушек, жаб и квакш с развитым голосовым аппаратом.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Хвостатые — тритоны и саламандры с удлинённым телом и хвостом, распространены преимущественно в умеренных широтах.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Безногие — червяги, обитающие в тропиках Азии, Африки и Южной Америки, похожие на червей из-за отсутствия конечностей.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уникальны по строению, образу жизни и распределению в различных 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каталог амфибий,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видов сосредоточена в тропических лесах Юго-Восточной Азии и Амазонии.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регионы обладают максимальным видовым богатством земноводных, отражая их адаптацию к влажным условиям.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земноводных в мире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органов чувств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содержит слизистые и ядовитые железы, а ноздри расположены сверху головы для дыхания на поверхности воды.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 слух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Выпуклые глаза имеют подвижные веки, способные различать цвета; барабанные перепонки защищают слуховые органы.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жизненного цикла земноводных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Отложение икры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откладывает яйца в воду или на влажную почву для дальнейшего развития.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головастиков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с хвостом и жабрами живут в воде, питаясь растительной пищей.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формирование лёгких и конечностей, сокращение хвоста, переход к наземному образу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особь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Полностью сформированное животное выходит на сушу, готовое к размножению.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Этология земноводных, 2022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предпочитают растительные и детритные ресурсы, взрослые — хищники.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растительной к животной пище отражает изменённый образ жизни и экологическую роль разных стадий.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земноводных по стадиям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обмена газов у взрослых происходит через влажную кожу, что требует постоянной увлажнённости для дыхания.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и ядовитая защита кожи предохраняет от хищников, а её проницаемость помогает регулировать температуру и водный баланс.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кожи у земноводных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477" y="1508528"/>
            <a:ext cx="3797247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Герпетология России, 2021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главные отличия в строении, поведении и среде обитания трёх групп земноводных.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адаптирована под свои среды и способы передвижения, что определяет их экологические ниши.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лягушек, саламандр и червяг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успешного развития яйца требуют влажную среду, так как покрыты тонкой оболочкой, личинки живут в воде, а взрослые животные способны дышать лёгкими и кожей, что позволяет им вести двухкратный образ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Перепончатые лапы земноводных обеспечивают эффективное плавание в водной среде, помогая быстро перемещаться и маневрировать в воде для поиска пищи и избегания хищников.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у земноводных тонкая и проницаемая для воды и газов, благодаря чему осуществляется дыхание через кожу, необходимое для жизни как в воде, так и на суше.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жизни на суше и в воде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среда обитания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обитают на всех материках, кроме Антарктиды, предпочитая влажные экосистемы, такие как болота, берега рек и влажные леса, где обеспечивается необходимая для жизни влажность.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приспособились переживать засушливые периоды, зарываясь в грунт на длительное время — процесс, известный как эстивация, что характерно, например, для австралийских жаб.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Враги и система защиты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выделяют ядовитую слизь для отпугивания врагов, а тритоны и саламандры способны восстанавливать утраченные конечности, увеличивая шансы на выживание.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защита и регенерация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используют маскировочную окраску и внезапные прыжки для избегания опасности, что помогает скрываться от хищников и быстро покидать угрозу.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и поведение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змеи, крупные насекомые и рыбы являются основными врагами земноводных, оказывая существенное давление на популяции и влияя на их поведенческие адаптации.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хищники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лягушки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от икры до взрослой особи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значение в экосистемах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регулируют численность насекомых и личинок, уменьшая вред для сельского хозяйства и естественных экосистем через питание на разных стадиях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играют значимую роль в цепях питания, выступая как хищниками, так и добычей для птиц, рыб и млекопитающих, поддерживая биологическое равновесие.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помогают сохранять экологический баланс пресноводных и прибрежных сред, способствуя фильтрации воды и контролю количества органического вещества.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являются важными биоиндикаторами: снижение их численности часто сигнализирует о загрязнении воды и нарушениях экологического равновесия.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9763" y="1521533"/>
            <a:ext cx="4041624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Российской Федерации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представители земноводных России, находящиеся под угрозой исчезновения, с указанием регионов и причин сокращения численности.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сокращения — потеря и ухудшение среды обитания, а также загрязнение водных экосистем Russia.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России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активно применяются в исследованиях регенерации и физиологии, а их яды используют в разработке лекарств и традиционной медицине ряда народов, демонстрируя важное научное значение.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науке и медицине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земноводных страдают от деятельности человека: застройки, осушения и загрязнения, включая пестициды. Они при этом служат чувствительными индикаторами ухудшения состояния окружающей среды.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и биоиндикация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земноводные: взаимодействие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Paedophryne amauensis — крошечная лягушка, длина которой меньше 1 см, что делает её уникальным объектом в изучении биологии амфибий.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7,7 мм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длиной самой маленькой амфибии в мире, открытой в Папуа-Новой Гвинее.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биологов, 2012 г.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для земноводных — сокращение природных местообитаний из-за освоения территорий и урбанизации, что ведёт к уменьшению площадей для размножения и жизни.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водных экосистем химикатами, пестицидами и отходами негативно сказывается на здоровье земноводных и усиливает распространение инфекционных заболеваний, например, хитридиомикоза.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видов создаются заповедники, восстанавливаются водно-болотные угодья, а также проводится контроль торговли животными и информационно-образовательная работа с населением.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и меры охраны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земноводных раскрывает процессы эволюции и важные экологические функции, способствует разработке медицинских препаратов и охране биоразнообразия, требуя бережного отношения к природе.
</a:t>
            </a:r>
            <a:endParaRPr lang="en-US" sz="697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земноводных в современном мире
</a:t>
            </a:r>
            <a:endParaRPr lang="en-US" sz="17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2026-05-08T01:13:21Z</dcterms:created>
  <dcterms:modified xsi:type="dcterms:W3CDTF">2026-05-08T01:13:21Z</dcterms:modified>
</cp:coreProperties>
</file>