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определение вероятности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можно посчитать: начнём с простых примеров и дойдём до формулы.
</a:t>
            </a:r>
            <a:pPr algn="ctr" indent="0" marL="0">
              <a:lnSpc>
                <a:spcPct val="100000"/>
              </a:lnSpc>
              <a:buNone/>
            </a:pPr>
            <a:r>
              <a:rPr lang="en-US" sz="3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28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3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нужна, чтобы в задачах с монетой, кубиком и картами считать шансы точно, а не наугад.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 — шанс орла или решки у честной монеты; именно так вероятность сравнивает варианты без споров.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шанс одного из двух равновозможных исходов у честной монеты.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честной монеты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возможных результатов у броска кубика: каждый отдельный исход рассматривают отдельно.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нужно учесть при одном броске кубика.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игральный кубик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исхода на кубике образуют событие «выпало чётное число»: 2, 4 и 6.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исхода подходят под событие «выпало чётное число».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игральным кубиком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равновозможных исхода у честной монеты: орёл и решка. При разных шансах формула уже не годится.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исхода имеют одинаковый шанс у честной монеты.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честной монетой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исходов на 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пространство исходов на двух простых примерах: кубик и монета.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перечислить все возможные результаты, чтобы ничего не пропустить.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случайных экспериментов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величины в формуле — m и n — позволяют записать вероятность как простую дробь.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задают классическую вероятность через отношение благоприятных и всех исходов.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определение вероятности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благоприятных исхода у события «чётное число» на кубике; это помогает сразу составить дробь.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исхода подходят под событие в примере с кубиком.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игральным кубиком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решения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задачи по классической вероятности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стандартном кубике 6 равновозможных исходов; для события «чётное число» подходят 3 из них, поэтому вероятность равна 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исходов у честного кубика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шестигранный кубик в условии примера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две монеты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монеты дают 4 равновозможных исхода. Это удобно для подсчёта события «ровно один орёл».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Благоприятных исхода два из четырёх, значит вероятность равна ½.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равновозможных исходов для двух бросков монеты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колоде 36 карт одна масть занимает 9 карт. Это позволяет быстро получить долю ¼ для выбора одной масти.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 приходится на каждую масть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колода из 36 карт в условии примера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вытягивания без возвращения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выбора без возвращения, где второй шаг зависит от первого.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разбить исходы на 2 равные группы, легче сразу найти благоприятные варианты и не пропустить ни одного случая.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группы часто упрощают подсчёт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исходов на группы по условию задачи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события «больше 4» на кубике подходят 2 исхода: 5 и 6. Это быстрый способ проверить формулу P=m/n.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исхода благоприятны этому событию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стандартного шестигранного кубика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честной монеты есть 2 равновозможные стороны, а у неидеальной — уже нет. Значит, классическая формула здесь может дать неверный ответ.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 честной монеты равны по шансу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честной и неидеальной монеты в условии примера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шансы не равны, нельзя опираться только на дробь m/n. Сначала нужно знать вероятность каждого исхода или выбрать другую модель подсчёта.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только при равных шансах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классического определения вероятности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5 типичных ошибок: перепутать m и n, забыть порядок, не учесть повторный выбор, пропустить исходы и неверно сократить дробь.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особенно часто встречаются в задачах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задач на вероятность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вероятность: короткая формула для честных ситуаций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вероятность полезна, когда все исходы равны по шансу. Если правильно перечислить варианты, найти благоприятные исходы и не перепутать m с n, задача решается быстро и уверенно.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2026-07-25T09:09:49Z</dcterms:created>
  <dcterms:modified xsi:type="dcterms:W3CDTF">2026-07-25T09:09:49Z</dcterms:modified>
</cp:coreProperties>
</file>