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 диалог: как передаётся живая речь в тексте
</a:t>
            </a:r>
            <a:endParaRPr lang="en-US" sz="4917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точно записать живую речь и оформить её на 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6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помогает передать слова без искажения, а диалог делает текст живым. На уроках важно научиться ставить двоеточие, тире, кавычки и правильно передавать интонацию.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прямая речь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слова человека дословно: без пересказа, сокращений и изменения смысла. В ней сохраняются порядок слов, интонация и особенности высказывания.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прямая речь состоит из слов автора и самой реплики. Автор указывает, кто говорит, а реплика содержит точные слова героя, свидетеля, ученика или рассказчика.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и учебных текстах прямая речь помогает услышать «голос» персонажа. Благодаря ей читатель лучше понимает ситуацию, эмоции и отношение говорящего к событию.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617" y="1540468"/>
            <a:ext cx="410025" cy="4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3375" y="1535175"/>
            <a:ext cx="351450" cy="4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и их значение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называют говорящего и помогают не потерять связь между репликой и человеком, который её произнёс.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сказано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автора часто есть глаголы речи и чувств: сказал, спросила, прошептал, воскликнул. Они передают тон и настроение.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слова уточняют обстановку, собеседников и обстоятельства, поэтому реплика становится понятной и точной.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827666"/>
            <a:ext cx="3432300" cy="4694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схемы оформления прямой речи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самые частые схемы записи прямой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зависят от места слов автора и от того, каким знаком заканчивается реплика.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оформления прямой речи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прямой речи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автора стоят перед репликой, после них ставится двоеточие, а сама прямая речь заключается в кавычки. Это помогает сразу отделить авторские слова от цитируемой фразы.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реплика заканчивается вопросом или восклицанием, соответствующий знак остаётся внутри кавычек. Он относится к самой прямой речи и передаёт её интонацию.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прямой речи идут слова автора, перед ними ставится тире. Когда высказывание не закончено, перед тире сохраняется запятая.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оформить прямую речь по схеме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записи прямой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форма живого общения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школьной доски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обсуждают задачу: один уточняет условие, другой отвечает коротко и уверенно. Реплики сменяются быстро, поэтому разговор звучит естественно и похоже на настоящую беседу на уроке.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Перекличка друзей на перемене
</a:t>
            </a:r>
            <a:pPr algn="ctr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школьник спрашивает, готов ли товарищ к контрольной, а второй отвечает с заметным волнением. По очереди реплик видно настроение собеседников и их отношение к предстоящей работе.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Сценка в учебном тексте
</a:t>
            </a:r>
            <a:pPr algn="ctr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рассказе помогает увидеть характеры героев без длинных объяснений. Краткий вопрос, пауза и ответ показывают, кто говорит смелее, а кто — осторожнее и тише.
</a:t>
            </a:r>
            <a:endParaRPr lang="en-US" sz="10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диалога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реплика диалога начинается с новой строки и тире. Так читателю сразу видно, где говорит один участник, а где начинается ответ другого.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внутри реплики появляются слова автора, их оформляют так же, как в прямой речи. Тогда сохраняются нужные знаки препинания, кавычки и смысл высказывания.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 из одного слова тоже записывается с тире в начале строки. В диалоге не нужно каждый раз повторять имена говорящих — порядок реплик уже показывает смену участников.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6 класса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чаще всего встречаются в прямой речи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чаще всего повторяются одинаковые знаки, поэтому важно быстро узнавать их функцию в записи.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оформления составляют кавычки и тире, а остальные знаки уточняют границы реплики и её интонацию.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репликах и её передача на письме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вопроса помогает сразу понять, что герой ждёт ответа. На письме её передаёт вопросительный знак, а в словах автора часто встречаются глаголы спросил, уточнил, поинтересовался.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Радостная или удивлённая интонация делает реплику ярче и выразительнее. Её помогают передать восклицательный знак и слова автора: обрадовался, воскликнул, удивлённо сказал.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 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звучит мягко и убедительно, а сомнение — осторожно и неуверенно. В тексте это видно по словам автора: попросил, тихо произнёс, неуверенно ответил, задумчиво заметил.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или раздражение часто узнаются по резким репликам, коротким ответам и восклицательному знаку. Слова автора сердито, резко, сухо помогают точнее понять настроение говорящего.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прямая речь помогает раскрыть характер героя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ответ у доски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Я… кажется, решил правильно, — тихо сказал Ваня и посмотрел в тетрадь. Он говорил с паузами, потому что боялся ошибиться. Такая реплика сразу показывает его робость и неуверенность перед классом.
</a:t>
            </a:r>
            <a:endParaRPr lang="en-US" sz="936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спор на перемене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Нет, это не так! — быстро ответила Лена. — Сначала нужно проверить условие. Короткие фразы и восклицание передают её решительность и раздражение. По речи легко понять, что она не любит спорить медленно и долго.
</a:t>
            </a:r>
            <a:endParaRPr lang="en-US" sz="91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6 класса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 косвенная речь: сравнение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отличается дословная передача слов от пересказа мысли.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точнее передаёт сказанное, а косвенная делает высказывание короче и более нейтральным.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оформлении прямой речи и диалога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автора обязательно проверяй двоеточие. Если его пропустить, становится непонятно, где заканчиваются слова автора и начинается реплика героя.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словами автора после прямой речи часто забывают тире или лишний раз ставят запятую. Ошибка особенно заметна, если реплика уже завершена знаком вопроса или восклицания.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каждая новая реплика начинается с тире и новой строки. Если знак пропущен, разговор выглядит как обычное предложение и теряет чёткую структуру.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 — неправильная буква в начале реплики. Если прямая речь начинается как новое предложение, нужно писать заглавную букву, а не строчную.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правильность записи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увидеть, где нужны двоеточие, тире, кавычки и заглавная буква.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в художественных текстах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включают прямую речь, чтобы персонажи звучали естественно и узнаваемо. По репликам читатель слышит, как герой думает, спорит, сомневается или шутит, а текст становится похожим на настоящий разговор.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быстро показать конфликт и продвинуть действие вперёд. Иногда одна короткая фраза сообщает о характере героя больше, чем длинное описание: видно, кто спокоен, кто вспыльчив, а кто растерян.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герои говорят по-разному: один отвечает односложно, другой подробно объясняет, третий реагирует эмоционально. Именно эта разница делает литературных персонажей объёмными и помогает запомнить их.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«Прямая речь. Диалог»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встречается диалог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встречается не только в книгах: его используют в учебниках, на сцене и в медиатекстах, где важна быстрая передача реплик.
</a:t>
            </a:r>
            <a:endParaRPr lang="en-US" sz="1119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активно диалог работает там, где нужно показать разговор сразу и без длинного описания.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жизни и в учебной работе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повседневном 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постоянно встречается на уроках, в играх и в разговорах с друзьями. Через него удобно задавать вопросы, уточнять задание и быстро договариваться о совместных действиях.
</a:t>
            </a:r>
            <a:endParaRPr lang="en-US" sz="1187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или учебном тексте диалог помогает точно сохранить порядок реплик. Так легче понять, кто что сказал, и не потерять смысл разговора.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оформления прямой речи и диалога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показывают, как меняется запись в зависимости от места слов автора и типа реплики.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 можно записать по-разному, но пунктуация всегда зависит от структуры предложения.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прямой речи и диалога в русском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прямой речи и диалоге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сохраняет точные слова человека, а диалог показывает живое общение. Если внимательно ставить двоеточие, тире, кавычки и знаки конца предложения, текст становится понятным, выразительным и грамотным.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2026-05-23T09:10:11Z</dcterms:created>
  <dcterms:modified xsi:type="dcterms:W3CDTF">2026-05-23T09:10:11Z</dcterms:modified>
</cp:coreProperties>
</file>