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передать чужие слова точно и грамотно?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косвенной речью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косвенная речь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пересказывать слова собеседника, отвечать на уроке, сообщать о разговоре и кратко передавать содержание текста без дословного повторения.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говорящего без изменений, поэтому в ней сохраняются точные выражения, интонация и особое оформление предложения.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косвенная речь: главное различие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 повторяет фразу дословно: она передаёт только смысл, а не каждое слово исходного высказывания.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речи обычно ставятся кавычки и двоеточие, а в косвенной речи эти знаки не нужны, потому что предложение становится частью сложной конструкции.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показывает, как по-разному оформляются чужие слова и как меняется само построение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косвенная речь: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две формы передачи чужих слов и где удобнее использовать каждую из них.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короче, теснее связана с главным предложением и чаще нужна для пересказа и сообщений.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062" y="2655850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3423775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оформить косвенную речь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 чаще всего вводит сообщение о факте, событии или словах другого человека. Он помогает передать главное содержание без дословного повторения.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чтобы обычно используется, когда передаются просьба, совет, приказ или пожелание. Он связывает побуждение с главным предложением.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ли нужен для передачи вопросов, особенно тех, на которые можно ответить да или нет. Он сохраняет смысл вопроса без прямой интонации.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Где, когда, почему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союзные слова уточняют место, время, причину или признак. Они помогают передать вопрос или пояснение точнее и естественнее.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слово выбирают не наугад, а по тому, что именно было в исходной фразе: сообщение, вопрос, просьба или объяснение.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прямой речи сделать косвенную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прямой речи в косвенную по школьной грамматике.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смысл, но другое оформление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прямой речи ученик говорит: «Я завтра приду». В косвенной форме это же высказывание звучит иначе: Он сказал, что придёт завтра. Смысл сохраняется, но местоимение и форма глагола меняются по отношению к говорящему.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чужой передачей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записать: «Мы идём в библиотеку». При передаче в косвенной речи получится: Они сказали, что идут в библиотеку. Так видно, как меняются лицо и число, чтобы высказывание оставалось понятным и грамматически верным.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местоимения и лица глаголов
</a:t>
            </a:r>
            <a:endParaRPr lang="en-US" sz="2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слова чаще всего вводят косвенную речь в школьных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 что: сообщения о фактах встречаются чаще, чем вопросы и побуждения.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сообщений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сообщает о факте, косвенная речь чаще всего строится с союзом что. Он помогает сохранить основное содержание без дословного повторения высказывания.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делает фразу короче и удобнее для пересказа. Главное сообщение остаётся, но прямая форма чужой речи исчезает.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модель: Он сказал, что идёт домой. Мальчик сообщил, что урок закончился.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вопросительных знаков ставится в конце косвенного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вопрос в косвенной речи становится частью сложного предложения: смысл вопроса сохраняется, а особая вопросительная интонация исчезает.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Просьбы, советы и приказы в косвенной речи обычно вводятся союзом чтобы, потому что он помогает передать побуждение без дословного повторения чужих слов.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союза чтобы подлежащее и сказуемое часто оформляются так, чтобы сохранить смысл обращения: Учитель попросил, чтобы ученики открыли тетради.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нужен, когда важно передать не саму фразу, а её цель: совет, просьбу или распоряжение, понятное без прямой 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просьб и советов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изменяется при замене прямой речи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затрагивают не только форму, но и грамматическую связь между главной и придаточной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замены местоимений и глаголов; они сильнее всего меняют форму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данные на схеме условные, отражают частотность изменений в учебных примерах.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времени глаголов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исходной фразе глагол часто стоит в настоящем времени: говорит, рисует, идёт. Это звучит как живая речь самого говорящего.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косвенную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настоящее время нередко заменяется прошедшим: сказал, рисовал, шёл. Так высказывание становится сообщением о сказанном ранее.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может остаться без изменений или немного перестроиться. Главное — точно передать смысл исходной фразы и не исказить сообщение.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косвенной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кавычки не нужны, потому что чужие слова входят в состав сложного предложения. Перед союзом что, чтобы или ли обычно ставится запятая.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вопросительный и восклицательный знаки исчезают. Предложение оформляется как единое целое, поэтому важно проверить только запятую и отсутствие лишних 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057" y="1733225"/>
            <a:ext cx="386138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замене прямой речи и способы их исправления.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должна идти по трём признакам: смысл, форма слов и пунктуация. Тогда предложение будет точным и грамотным.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косвенная речь особенно полезна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кратко пересказывать содержание, не повторяя каждую реплику дословно. Это удобно, когда нужно передать только главное.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для рассказа о том, что сказал собеседник. Фраза становится короче, а смысл разговора сохраняется без лишних подробностей.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сообщениях важно быстро передать факт и источник информации. Косвенная речь делает текст точным, связным и удобным для чтения.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письменной работе она помогает избегать дословного копирования и строить связный текст. Так легче сохранить основную мысль и оформить её грамотно.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союз по смыслу высказывания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союза или союзного слова в зависимости от типа чужого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высказывание в трёх формах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выбор формы зависит от задачи: точность, связь с главным предложением или краткость изложения.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прямой речи, тем меньше дословности и больше сокращения. Косвенная речь занимает среднее 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сравнительная схема носит учебный, а не статистический характер.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предложение с исходной фразой: смысл должен сохраниться полностью. Если появилась неточность, нужно вернуться к содержанию и исправить формулировку.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союз или союзное слово. Оно должно соответствовать типу высказывания: сообщению, вопросу, просьбе, совету или приказу.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посмотрите на местоимения и глаголы. Они должны быть изменены по смыслу, иначе чужая речь будет звучать неправильно.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проверьте пунктуацию: без кавычек, с нужной запятой перед союзом. Лишний вопросительный знак или двоеточие делают запись ошибочной.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предложение с косвенной речью
</a:t>
            </a:r>
            <a:endParaRPr lang="en-US" sz="26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речь: главное, 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передавать чужие слова кратко и грамотно. Нужно помнить о союзах что, чтобы, ли, о замене местоимений и глаголов, а также о правильной пунктуации.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2026-05-22T14:52:22Z</dcterms:created>
  <dcterms:modified xsi:type="dcterms:W3CDTF">2026-05-22T14:52:22Z</dcterms:modified>
</cp:coreProperties>
</file>