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Геосфера: твердая Земля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Твердая Земля, рельеф, породы и силы, которые ее меняют.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Твердая оболочка Земли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Геосфера помогает понять, из чего состоит твердая Земля, как формируются горы, равнины и почвы, а также почему меняется поверхность планеты и как это влияет на жизнь людей.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геосферу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Геосфера охватывает земную кору и верхнюю часть мантии, где происходят самые заметные изменения поверхности. Именно здесь формируются рельеф, почвы и многие полезные ископаемые.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 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нее входят горные породы разных видов: от прочного гранита до рыхлого песка. Они образуют основания материков, склоны гор, дно равнин и береговые участки.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тоже относится к геосфере, потому что он показывает, как поверхность Земли поднята, изогнута или разрушена. Горы, долины и плато — ее видимые формы.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особая часть геосферы, где встречаются минеральные частицы, вода, воздух и живые организмы. Без нее невозможны нормальный рост растений и многие природные круговороты.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единой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Геосфера не существует отдельно: она связана с водой, воздухом и живой природой. Поэтому любое изменение в одном компоненте отражается на остальных частях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оболочками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перепады температуры разрушают породы, делают их трещиноватыми и рыхлыми. Это ускоряет выветривание и подготавливает материал для образования почв и осадков.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волны и подземные воды размывают берега, переносят частицы и откладывают их в новых местах. Так меняются русла, долины и прибрежные формы рельефа.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удерживают почву корнями, а микроорганизмы и животные участвуют в ее формировании. Живая природа влияет на состав, влажность и плодородие верхнего слоя.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города, дороги и карьеры, добывают ресурсы и меняют поверхность Земли. Поэтому хозяйственная деятельность стала заметной частью преобразования геосферы.
</a:t>
            </a:r>
            <a:endParaRPr lang="en-US" sz="10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слои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похожа на тонкую скорлупу по сравнению с остальными оболочками планеты. На ней располагаются материки, океанические впадины и все места, где живет человек. Именно здесь находятся многие полезные ископаемые и формируется привычный нам ландшафт.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скрыта глубже, но именно ее движение влияет на изменение поверхности Земли. Из ее вещества связано большинство процессов, которые в долгой перспективе поднимают горы, образуют разломы и меняют положение крупных участков земной коры.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центр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находится в центре и отличается самыми высокими температурами и огромным давлением. Оно не видно напрямую, но вместе с другими слоями делает Землю живой, динамичной планетой, а не неподвижным каменным шаром.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Земли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расположена мантия — самый мощный слой Земли. Ее вещество движется медленно, и эти движения передают энергию на поверхность, вызывая изменения рельефа и тектоническую активность.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находится ядро, скрытое под огромной толщей пород. Оно завершает внутреннее строение планеты и помогает понять, почему Земля имеет сложное и активное устройство.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находится очень тонкая земная кора. Она особенно важна, потому что именно на ней формируются рельеф, почвы, города, дороги и большая часть привычной человеку природы.
</a:t>
            </a:r>
            <a:endParaRPr lang="en-US" sz="10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плиты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 крупные плиты, как будто на отдельные огромные фрагменты. Эти плиты не стоят на месте: они очень медленно смещаются, хотя движение почти незаметно в обычной жизни.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движение меняет очертания материков и океанов, а также вызывает крупные природные процессы. Поэтому современный облик Земли — результат долгой и непрерывной перестройки литосферы.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объединяет земную кору и верхнюю часть мантии в единую твердую оболочку. Именно она образует внешнюю каменную поверхность планеты, по которой мы ходим.
</a:t>
            </a:r>
            <a:endParaRPr lang="en-US" sz="12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движутся плиты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движения литосферных плит и их последствия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 горные породы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 — это природное вещество с определенным составом и строением. Он служит «кирпичиком» для многих пород и помогает понять, почему у камней разные свойства.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порода состоит из одного минерала или из нескольких сразу. Поэтому даже похожие на вид камни могут сильно отличаться по твердости, цвету и прочности.
</a:t>
            </a:r>
            <a:endParaRPr lang="en-US" sz="1070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хорошо известен своей зернистой структурой и прочностью. В нем можно увидеть отдельные минералы, которые срослись в плотную массу глубоко под землей.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Известняк, песчаник и мрамор часто встречаются в строительстве и природе. Эти породы образуются по-разному, поэтому у них разные слои, рисунок и плотность.
</a:t>
            </a:r>
            <a:endParaRPr lang="en-US" sz="1086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связан с вулканической деятельностью и обычно имеет темную окраску. Он показывает, как вещества из глубин Земли могут быстро превращаться в твердую породу.
</a:t>
            </a:r>
            <a:endParaRPr lang="en-US" sz="10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пород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пород различаются способом образования и характерными признаками.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 породы легко разделить на три группы: магматические, осадочные и метаморфические.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геологии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пород от расплава к новым породам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пород в природе: разрушение, перенос, накопление, давление, нагрев и повторное остывание.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неровности поверхности Земли: от высоких гор до почти ровных равнин. Рельеф помогает понять, где поверхность поднята, где опущена и как она менялась со временем.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земной коры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возникают, когда земная кора поднимается, опускается или трескается. Движение литосферных плит создаёт горные цепи, впадины и протяжённые равнины.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внешних сил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 лёд постепенно сглаживают поверхность, разрушают выступы и переносят частицы. Поэтому даже высокие горы со временем становятся ниже и меняют очертания.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Долины, плато и овраги — не случайные формы. Они показывают, как внутренние процессы Земли сочетаются с действием природы на её 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внутренние процессы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литосферы движутся очень медленно, но именно их столкновения и раздвижения создают крупнейшие формы поверхности, включая горные системы и океанические впадины.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породы сжимаются, они могут изгибаться, образуя складки. Так появляются целые горные цепи, которые становятся заметными на больших территориях.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возникают там, где породы растрескиваются и смещаются относительно друг друга. Они связаны с землетрясениями и резкими изменениями в строении земной коры.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приносит на поверхность расплавленное вещество из глубин Земли. Извержения быстро меняют местность, создавая новые конусы, лавовые поля и слои пепла.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при землетрясении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Почему оно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начинается, когда напряжение в породах становится слишком сильным и они резко смещаются по разлому. Это чаще происходит на границах литосферных плит.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делать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толчков важно быстро отойти от окон, прикрыть голову и спрятаться под прочную мебель или в безопасном углу. Нельзя пользоваться лифтом или выбегать на лестницу без необходимости.
</a:t>
            </a:r>
            <a:endParaRPr lang="en-US" sz="919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толчков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тряска закончится, нужно осторожно покинуть здание, не толкаясь и не возвращаясь за вещами. Следует проверить, нет ли повреждений, и слушать взрослых или спасателей.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важна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 чёткие действия помогают снизить риск травм. Заранее продуманный план поведения делает человека увереннее и безопаснее в любой непредвиденной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их жизнь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расплав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магма долго накапливается в камерах и ищет выход к поверхности. Когда давление становится слишком большим, через трещины поднимается лава, а вокруг кратера накапливаются пепел и обломки. Так рождается вулканический конус.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 взрывные извержения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вулканы извергаются одинаково. Одни спокойно изливают лаву, другие выбрасывают облака пепла, газы и камни. Сила извержения зависит от состава магмы, её температуры и количества растворённых газов.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не обязательно активен всё время. Действующие вулканы уже извергались в историческое время, спящие долго молчат, но могут проснуться, а потухшие считаются почти полностью лишёнными такой возможности.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меняют поверхность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внешних процессов: разрушение пород, перенос материала и его накопление на 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живая оболочка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минеральные частицы, перегной, воду, воздух и живые организмы. Благодаря этому она удерживает влагу, пропускает воздух к корням и поддерживает рост 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медленно, когда горные породы разрушаются, а остатки растений и животных превращаются в перегной. Этот процесс может занимать очень много времени.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состава и толщины почвы зависит, какие растения могут расти на участке. Плодородные почвы особенно важны для сельского хозяйства и природных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бактерии, грибы, насекомые и черви. Они перемешивают слои, разлагают остатки организмов и делают почву более рыхлой и плодородной.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полезных ископаемых и добыча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различаются по агрегатному состоянию и способу добычи. Таблица показывает, где чаще встречаются основные виды и как их получают.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ресурсов извлекают из недр, а способ добычи зависит от их состояния и глубины залегания.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полезных ископаемых и способы добычи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бережное отношение к геосфере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Карьеры, дороги и здания изменяют поверхность Земли: срезают склоны, перекрывают почвенный покров и нарушают естественный сток воды. На таких участках быстрее развивается эрозия.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растительного покрова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защиту почвы от дождя и ветра. Без растительного покрова усиливаются размыв, оврагообразование и риск оползней на склонах.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мусором, нефтепродуктами и отходами ухудшает их свойства и делает территорию менее пригодной для растений, животных и человека.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ущерб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геосферы включает рекультивацию нарушенных земель, раздельный сбор отходов и сохранение природных территорий. Такие меры помогают уменьшить вред и восстановить ландшафты.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Геосфера: Земля в постоянном движении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Геосфера объединяет твёрдую часть Земли, её рельеф, породы и почвы. Внутренние силы создают новые формы, внешние постепенно их меняют, а человек должен использовать ресурсы ответственно и беречь природу.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2026-07-26T16:52:37Z</dcterms:created>
  <dcterms:modified xsi:type="dcterms:W3CDTF">2026-07-26T16:52:37Z</dcterms:modified>
</cp:coreProperties>
</file>