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и переменные звезды: ключевые объекты астрономии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двойных и переменных звезд раскрывает тайны звездных систем и космоса.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наблюдений и значение исследований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двойных и переменных звезд начались с Галилея в XVII веке. Спектроскопия XIX века выделила спектральные пары. Цефеиды стали стандартами для измерения расстояний. Современные методы включают автоматизацию и вычисления.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звездных систем и их особенности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могут быть одиночными, двойными или кратными. Около половины всех звезд нашей Галактики связаны в двойные системы, что формирует базу для дальнейших исследований.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двойные наблюдаются в телескопы напрямую. Спектроскопические пары выявляются по доплеровским сдвигам в спектрах, часто незаметны визуально.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Затменно-двойные обнаруживаются по изменению яркости при взаимных затмениях, что позволяет изучать параметры орбит и звездных компонентов.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двойные звезды?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звезды — пары, связанных гравитацией и вращающихся вокруг общего центра масс. Их динамика зависит от массы и расстояния между компонентами.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классификация двойных звезд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взаимодействия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системах с близкими звездами возможен обмен массой, что влияет на их эволюцию. Отдалённые пары развиваются практически независимо.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орбит двойных систем по закону Ньютона позволяет точно измерять массы звезд — ключевой параметр в астрофизике.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Астрофизические наблюдения и расчёты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лет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период обращения Сириуса — типичной двойной звезды, определяющий ее динамику и массы компонентов.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подтверждается данными спутников HIPPARCOS и Gaia. Чаще двойные встречаются среди более массивных звезд.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типов звезд в Млечном Пути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двойных систем указывает на значимость их изучения для понимания звездной эволюции и структуры Галактики.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Каталоги HIPPARCOS и Gaia, 2020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визуальные, спектроскопические и затменно-двойные звезды по методам и примерам.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двойных звезд и методы их обнаружения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разнятся по технической сложности и возможностям изучения разных типов двойных систем.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астрономических методов, 2019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Сириус — пример знаменитой двойной звезды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Сириус в ночном небе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Сириус — самая яркая звезда в созвездии Большого Пса. Ее блеск и близость к Солнцу делают систему яркой и легко наблюдаемой при помощи телескопа.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белого карлика Сириус B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1862 году астрономы впервые обнаружили белого карлика — спутника Сириуса A. Это открытие помогло понять природу компактных звезд и процессы на поздних этапах эволюции.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двойные звезды помогают измерять массу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орбитальных движений компонентов двойных звезд позволяет использовать третий закон Кеплера для точного вычисления их масс без предположений.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единственный прямой метод определения массы звезд вне Солнечной системы, на основе измерений периода и радиусов орбит.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массы критичны для построения теорий звёздной эволюции и моделирования процессов внутри звездных тел.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именно благодаря двойным звездам впервые точно определили массу звёзд, подобную солнечной, что стало прорывом для астрофизики.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выявления спектральной двойной звезды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основана на анализе спектров и динамических характеристик системы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звезды: определение и виды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звёзды характеризуются изменениями своей светимости с течением времени из-за внутренних или внешних причин, позволяя изучать динамические процессы в их структуре и окружении.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разновидности включают затменно-переменные, яркость которых падает при взаимном перекрытии компонентов, пульсирующие с колебаниями радиуса и температуры поверхности и взрывающиеся с резкими вспышками.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переменных — цефеиды, служащие стандартными свечами, RR Лиры как индикаторы возраста, Алголь — классический затменно-переменный, и Новая Лебедя, демонстрирующая вспышку взрывного типа.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Цефеиды: стандартные свечи Вселенной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— пульсирующие переменные звёзды с периодами от 1 до 100 дней, обладающие строго определённой зависимостью между периодом колебаний и абсолютной светимостью.
</a:t>
            </a:r>
            <a:endParaRPr lang="en-US" sz="946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эффект, открытый Генриеттой Левитт, позволяет использовать цефеиды как универсальные маяки для точного измерения расстояний до удалённых галактик и объектов во Вселенной.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Фазовая кривая демонстрирует повторяющийся характер изменения яркости, что стабильно для конкретной цефеиды, подтверждая постоянство её физического состояния.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блеска переменной звезды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и амплитуда кривой блеска позволяют по измеренному периоду определить абсолютную светимость, что важно для астрометрических задач и оценки расстояний.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Cepheid by NASA Hubble Space Telescope, 2023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Затменно-переменные звезды: механизм изменения блеска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затменно-переменных системах яркость меняется из-за взаимного затмения компонентов, когда одна звезда частично или полностью заслоняет другую, вызывая характерные изменения кривой блеска.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Алголь — классический пример, где затмения повторяются с периодом около 2,87 дней, при этом различия яркости соответствуют размеру и температуре звёзд.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кривых блеска таких систем позволяет определять точные характеристики орбит, радиусы и температуры компонентов, а также изучать взаимодействия между ними.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переменных звезд для астрономии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звёзды раскрывают внутренние процессы и исследуют физику звёздных слоёв посредством анализа изменения их яркости и спектральных характеристик.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надёжными индикаторами расстояния в космосе благодаря строго определённым связям между периодом и светимостью, что важно для картирования Вселенной.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звёзды помогают понимать этапы звёздной эволюции, включая периоды стабильности и нестабильности, что влияет на формирование новых звёзд.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переменных расширяют представления о структуре Млечного Пути и глобальных параметрах космического масштаба, способствуя развитию астрофизики в целом.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переменных характеризуются механизмами изменения яркости, периодами и их ролью в астрономии, что отражает разнообразие физических процессов.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переменных звезд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периодах и механизмах яркостных изменений переменных звёзд отражают их разные физические состояния и эволюционные пути.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обзор, 2022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двойные звезды эволюционируют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массой в тесных двойных 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тесных парах звёзд происходит перенос вещества от более массивной к менее массивной компоненте, что влияет на течение их эволюции и может приводить к возгораниям и вспышкам.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экзотических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этапы эволюции двойных могут привести к появлению белых карликов, нейтронных звёзд или чёрных дыр, предопределяя появление компактных систем с уникальными свойствами.
</a:t>
            </a:r>
            <a:endParaRPr lang="en-US" sz="90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типа Ia как космологические маяки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или массовый обмен в двойных системах может вызвать взрывы сверхновых типа Ia, ключевых для измерения космологического расширения и исследования истории Вселенной.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двойных и переменных в космологию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и переменные звёзды обеспечивают точную калибровку шкалы космических расстояний, что критично для определения параметров расширения Вселенной.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их динамики помогает проверять универсальность закона Хаббла и изучать массовые свойства нейтронных звёзд и чёрных дыр.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открывают окно в ранние стадии эволюции Галактики и позволяют характеризовать разнообразие звёздных популяций во Вселенной.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и открытия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Gaia (с 2013 года)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автоматических наблюдений, обеспечивающий трёхмерную карту Галактики с миллиардами звезд с высокой точностью.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992886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Kepler (2009–2018)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 фотометрическом мониторинге звёзд для выявления переменных и двойных систем, открывающая тысячи новых звёздных объектов.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230241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TESS (с 2018 года)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Высокочувствительный фотометр для поиска планет и обнаружения переменных звёзд по всему небу с непрерывным мониторингом.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4625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OGLE (с 1992 года)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фотометрический обзор, специализированный на обнаружение переменных и микролинзовых событий в плотных звёздных полях.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671659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Машинное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алгоритмов для автоматической классификации и анализа больших массивов данных, ускоряющие открытие и понимание звездных 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Синтез: значение двойных и переменных звезд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и переменные звёзды — ключевые объекты в астрофизике, расширяющие наши знания о вселенной, её структуре и фундаментальных физических процессах.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2026-05-08T00:14:31Z</dcterms:created>
  <dcterms:modified xsi:type="dcterms:W3CDTF">2026-05-08T00:14:31Z</dcterms:modified>
</cp:coreProperties>
</file>