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png"/><Relationship Id="rId17" Type="http://schemas.openxmlformats.org/officeDocument/2006/relationships/image" Target="../media/image-8-17.png"/><Relationship Id="rId18" Type="http://schemas.openxmlformats.org/officeDocument/2006/relationships/image" Target="../media/image-8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image" Target="../media/image-15-14.png"/><Relationship Id="rId15" Type="http://schemas.openxmlformats.org/officeDocument/2006/relationships/image" Target="../media/image-15-15.png"/><Relationship Id="rId16" Type="http://schemas.openxmlformats.org/officeDocument/2006/relationships/image" Target="../media/image-15-16.png"/><Relationship Id="rId17" Type="http://schemas.openxmlformats.org/officeDocument/2006/relationships/image" Target="../media/image-15-17.png"/><Relationship Id="rId18" Type="http://schemas.openxmlformats.org/officeDocument/2006/relationships/image" Target="../media/image-15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 Тропическая Африка: различия, связи и место ЮАР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природы, хозяйства и развития в одном сравнении.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Африку рассматривают по субрегионам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слишком разнообразна, чтобы описывать её как единое пространство. Северная часть тяготеет к Средиземноморью и арабскому миру, а Тропическая Африка объединяет разные природные зоны, где по-разному складываются расселение, хозяйство и транспорт.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рубежи и географическая структура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каркас образуют Сахара, Атлас и средиземноморское побережье. Именно здесь сосредоточены главные города, орошаемые сельскохозяйственные районы и основные связи с Европой и Ближним Востоком.
</a:t>
            </a:r>
            <a:endParaRPr lang="en-US" sz="1003" dirty="0"/>
          </a:p>
        </p:txBody>
      </p:sp>
      <p:sp>
        <p:nvSpPr>
          <p:cNvPr id="11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Сахары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Тропическая Африка простирается от Сахеля до влажных экваториальных лесов и саванн. Пространство региона гораздо шире по природным условиям, чем по плотности устойчивого освоения.
</a:t>
            </a:r>
            <a:endParaRPr lang="en-US" sz="1003" dirty="0"/>
          </a:p>
        </p:txBody>
      </p:sp>
      <p:sp>
        <p:nvSpPr>
          <p:cNvPr id="12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оси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Нил, Конго, Нигер и Замбези выполняют роль природных «каркасов» расселения. Вдоль этих рек формируются сельское хозяйство, транспортные маршруты и крупные поселения.
</a:t>
            </a:r>
            <a:endParaRPr lang="en-US" sz="1003" dirty="0"/>
          </a:p>
        </p:txBody>
      </p:sp>
      <p:sp>
        <p:nvSpPr>
          <p:cNvPr id="13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концентрации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есть вода, плодородные почвы и доступ к морю, возникают города и хозяйственные центры. Пустынные и труднопроходимые территории, напротив, остаются разреженно заселёнными.
</a:t>
            </a:r>
            <a:endParaRPr lang="en-US" sz="10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контрасты: где сосредоточена жизнь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 не только природный облик, но и устойчивость земледелия, доступность воды и плотность постоянного расселения.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осадки и короче сухой сезон, тем шире возможности для сельского хозяйства и плотного заселения территорий.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сравнение по климатическим обзорам регионов Африки; справочные диапазоны для учебных целей
</a:t>
            </a:r>
            <a:endParaRPr lang="en-US" sz="51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812499"/>
            <a:ext cx="5253300" cy="8961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урбанизация: ключевые различия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концентрация населения, доля городских жителей и характер крупнейших городов в двух субрегионах.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 более компактно заселена и сильнее урбанизирована, тогда как Тропическая Африка быстрее наращивает города, но остаётся менее равномерно освоенной.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Сводки UN DESA и World Bank, 2020–2023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Ландшафты и образ жизни населения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Оазисы и долины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Африке поселения тяготеют к оазисам, долине Нила и побережью. Здесь устойчивый образ жизни возможен только там, где вода гарантирует земледелие, быт и транспорт.
</a:t>
            </a:r>
            <a:endParaRPr lang="en-US" sz="1048" dirty="0"/>
          </a:p>
        </p:txBody>
      </p:sp>
      <p:sp>
        <p:nvSpPr>
          <p:cNvPr id="12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 сезонам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Тропической Африке календарь работ тесно связан с дождями и засухами. От этого зависят сроки посева, миграции скота, доступ к дорогам и ритм повседневной жизни.
</a:t>
            </a:r>
            <a:endParaRPr lang="en-US" sz="1048" dirty="0"/>
          </a:p>
        </p:txBody>
      </p:sp>
      <p:sp>
        <p:nvSpPr>
          <p:cNvPr id="13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влажных районах бассейна Конго густая растительность осложняет строительство, прокладку дорог и освоение земель. Население приспосабливается к лесной среде через локальные формы хозяйства.
</a:t>
            </a:r>
            <a:endParaRPr lang="en-US" sz="1048" dirty="0"/>
          </a:p>
        </p:txBody>
      </p:sp>
      <p:sp>
        <p:nvSpPr>
          <p:cNvPr id="14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рискам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Тропический климат требует учитывать не только сезонность осадков, но и санитарные условия. В ряде районов важную роль играют профилактика болезней и защита от переувлажнения.
</a:t>
            </a:r>
            <a:endParaRPr lang="en-US" sz="10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вода определяют хозяйственную специализацию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связь между природными условиями, землепользованием, транспортом и расселением в двух субрегионах Африки.
</a:t>
            </a:r>
            <a:endParaRPr lang="en-US" sz="11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0838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9113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87676" y="2380727"/>
            <a:ext cx="204900" cy="16392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45551" y="2362487"/>
            <a:ext cx="200400" cy="2004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хозяйство: от оазисов до плантаций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507697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и орошаемые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Африке важны пшеница и овощи на орошении, а также культуры средиземноморского типа. Производство сосредоточено в долинах рек, прибрежных зонах и районах с устойчивым водоснабжением.
</a:t>
            </a:r>
            <a:endParaRPr lang="en-US" sz="713" dirty="0"/>
          </a:p>
        </p:txBody>
      </p:sp>
      <p:sp>
        <p:nvSpPr>
          <p:cNvPr id="23" name="Text 3"/>
          <p:cNvSpPr txBox="1"/>
          <p:nvPr/>
        </p:nvSpPr>
        <p:spPr>
          <a:xfrm>
            <a:off x="2263330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Плодовые и масличные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4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Цитрусовые, оливки и финики хорошо приспособлены к сухому климату и высокой солнечной активности. Они особенно значимы там, где земледелие возможно лишь при экономном расходовании воды.
</a:t>
            </a:r>
            <a:endParaRPr lang="en-US" sz="739" dirty="0"/>
          </a:p>
        </p:txBody>
      </p:sp>
      <p:sp>
        <p:nvSpPr>
          <p:cNvPr id="24" name="Text 4"/>
          <p:cNvSpPr txBox="1"/>
          <p:nvPr/>
        </p:nvSpPr>
        <p:spPr>
          <a:xfrm>
            <a:off x="402411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плантации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Тропической Африке распространены какао, кофе, бананы и пальмовое масло. Эти культуры часто выращиваются на плантациях и сильнее зависят от режима дождей и качества почв.
</a:t>
            </a:r>
            <a:endParaRPr lang="en-US" sz="835" dirty="0"/>
          </a:p>
        </p:txBody>
      </p:sp>
      <p:sp>
        <p:nvSpPr>
          <p:cNvPr id="25" name="Text 5"/>
          <p:cNvSpPr txBox="1"/>
          <p:nvPr/>
        </p:nvSpPr>
        <p:spPr>
          <a:xfrm>
            <a:off x="578634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Плантациям и подсечно-огневому земледелию мешают нестабильные осадки, деградация почв и колебания урожайности. Поэтому сельское хозяйство региона остаётся уязвимым к климатическим и рыночным рискам.
</a:t>
            </a:r>
            <a:endParaRPr lang="en-US" sz="749" dirty="0"/>
          </a:p>
        </p:txBody>
      </p:sp>
      <p:sp>
        <p:nvSpPr>
          <p:cNvPr id="26" name="Text 6"/>
          <p:cNvSpPr txBox="1"/>
          <p:nvPr/>
        </p:nvSpPr>
        <p:spPr>
          <a:xfrm>
            <a:off x="7541294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и 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результаты производства влияют мировые цены на сельскохозяйственное сырьё. Когда экспортные культуры дешевеют, сельские районы быстрее сталкиваются с падением доходов и ростом неустойчивости.
</a:t>
            </a:r>
            <a:endParaRPr lang="en-US" sz="74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специализация регионов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экспорта показывает не только ресурсы, но и степень переработки внутри регионов. Чем выше доля готовой продукции, тем устойчивее экономика к ценовым колебаниям.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 экспортирует больше топлива и сырья, а Тропическая Африка в целом сильнее зависит от аграрного и минерального вывоза с низкой переработкой.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торговой структуры по данным UN Comtrade и World Bank, 2022–2023
</a:t>
            </a:r>
            <a:endParaRPr lang="en-US" sz="65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692326"/>
            <a:ext cx="8784000" cy="14984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связность территории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основные виды транспорта и показывает, как они поддерживают внутренние связи и внешнюю торговлю в двух субрегионах.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 лучше интегрирована в морскую и наземную сеть, тогда как в Тропической Африке огромную роль сохраняют отдельные речные коридоры и внешние порты.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обзоры инфраструктуры Африки, 2020–2024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и культурная мозаика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 рано вошла в орбиту Средиземноморья: торговля, города и религиозные связи здесь формировались под заметным арабо-исламским влиянием. Это создало более тесные контакты с Европой и Ближним Востоком.
</a:t>
            </a:r>
            <a:endParaRPr lang="en-US" sz="1003" dirty="0"/>
          </a:p>
        </p:txBody>
      </p:sp>
      <p:sp>
        <p:nvSpPr>
          <p:cNvPr id="11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Тропической 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Тропическая Африка отличается необычайным языковым и этническим многообразием. Здесь рядом существуют десятки крупных культурных общностей, а природные барьеры и большие расстояния долго ограничивали политическую и хозяйственную интеграцию.
</a:t>
            </a:r>
            <a:endParaRPr lang="en-US" sz="997" dirty="0"/>
          </a:p>
        </p:txBody>
      </p:sp>
      <p:sp>
        <p:nvSpPr>
          <p:cNvPr id="12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колониальный раздел оставил наследие искусственных границ, которые часто не совпадали с расселением народов и историческими связями территорий. Это усилило внутренние противоречия и усложнило государственное строительство.
</a:t>
            </a:r>
            <a:endParaRPr lang="en-US" sz="1003" dirty="0"/>
          </a:p>
        </p:txBody>
      </p:sp>
      <p:sp>
        <p:nvSpPr>
          <p:cNvPr id="13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старт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контакты, характер колониального управления и доступ к внешним рынкам по-разному влияли на развитие стран. Поэтому в Северной Африке и Тропической Африке заметно отличаются темпы урбанизации, специализация хозяйства и уровень инфраструктуры.
</a:t>
            </a:r>
            <a:endParaRPr lang="en-US" sz="98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развития и человеческий капитал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разрыв между субрегионами. Внутри Тропической Африки различия между странами особенно велики, поэтому усреднённая картина не отражает ситуацию в отдельных столицах и ресурсных экономиках.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 в среднем опережает Тропическую Африку по всем трём показателям, но решающим остаётся не только доход, а доступ к медицине, школе и рабочим местам.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Сравнительное обобщение по данным Всемирного банка, UNDP и UNESCO; показатели показаны схематично, без привязки к одной стране или году.
</a:t>
            </a:r>
            <a:endParaRPr lang="en-US" sz="51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как особый случай африканского развития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 деловые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Йоханнесбург и Кейптаун задают образ современной ЮАР: здесь сосредоточены финансы, услуги, транспорт и управленческие функции. Рядом с деловыми кварталами заметны районы, где инфраструктура и качество жизни остаются значительно слабее, чем в центре города.
</a:t>
            </a:r>
            <a:endParaRPr lang="en-US" sz="996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 несколькими опорами
</a:t>
            </a:r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опирается не только на добычу полезных ископаемых, но и на промышленность, энергетику, банковский сектор и внешнюю торговлю. Такая структура делает её более устойчивой, чем экономики, зависящие от одного-двух сырьевых товаров.
</a:t>
            </a:r>
            <a:endParaRPr lang="en-US" sz="1025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одного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выделяется развитой инфраструктурой и относительно высокой урбанизацией, однако социальные различия здесь остаются резкими. Безработица, пространственная сегрегация и неравный доступ к возможностям показывают, что высокий экономический потенциал ещё не означает равномерного развития.
</a:t>
            </a:r>
            <a:endParaRPr lang="en-US" sz="97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457129"/>
            <a:ext cx="5253300" cy="16068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в сравнении с Северной и Тропической Африкой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ЮАР нельзя отнести ни к типичной сырьевой экономике, ни к наиболее богатым государствам мира.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ближе к индустриально-аграрной модели, тогда как многие страны Тропической Африки сильнее зависят от сырья. Северная Африка выделяется более устойчивой городской структурой.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по региональным обзорам ООН, Всемирного банка и Африканского союза
</a:t>
            </a:r>
            <a:endParaRPr lang="en-US" sz="51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503" y="1836742"/>
            <a:ext cx="296887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6516" y="3151554"/>
            <a:ext cx="296887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04816" y="1836742"/>
            <a:ext cx="296887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04816" y="3151554"/>
            <a:ext cx="296887" cy="3393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53128" y="1836742"/>
            <a:ext cx="296887" cy="3393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 энергетика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727678" y="1878575"/>
            <a:ext cx="2148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 известна крупными запасами нефти и природного газа. Они обеспечивают экспортные доходы, влияют на бюджетную политику и формируют транспортные коридоры к портам Средиземного моря.
</a:t>
            </a:r>
            <a:endParaRPr lang="en-US" sz="928" dirty="0"/>
          </a:p>
        </p:txBody>
      </p:sp>
      <p:sp>
        <p:nvSpPr>
          <p:cNvPr id="23" name="Text 3"/>
          <p:cNvSpPr txBox="1"/>
          <p:nvPr/>
        </p:nvSpPr>
        <p:spPr>
          <a:xfrm>
            <a:off x="727705" y="3193398"/>
            <a:ext cx="2148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и кобальт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и кобальт особенно важны для ряда стран Центральной и Южной Африки. Эти ресурсы востребованы в современной промышленности, однако их вывоз нередко зависит от мировых цен и внешних компаний.
</a:t>
            </a:r>
            <a:endParaRPr lang="en-US" sz="928" dirty="0"/>
          </a:p>
        </p:txBody>
      </p:sp>
      <p:sp>
        <p:nvSpPr>
          <p:cNvPr id="24" name="Text 4"/>
          <p:cNvSpPr txBox="1"/>
          <p:nvPr/>
        </p:nvSpPr>
        <p:spPr>
          <a:xfrm>
            <a:off x="3675990" y="1878597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Фосфаты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Фосфатное сырьё особенно важно для Северной Африки как основа химической промышленности и сельскохозяйственных удобрений. Это усиливает значение региона в международной торговле минеральным сырьём.
</a:t>
            </a:r>
            <a:endParaRPr lang="en-US" sz="928" dirty="0"/>
          </a:p>
        </p:txBody>
      </p:sp>
      <p:sp>
        <p:nvSpPr>
          <p:cNvPr id="25" name="Text 5"/>
          <p:cNvSpPr txBox="1"/>
          <p:nvPr/>
        </p:nvSpPr>
        <p:spPr>
          <a:xfrm>
            <a:off x="3675990" y="3193403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Минеральная мощь ЮАР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выделяется запасами платины, золота, хрома, марганца и угля. Именно сочетание разных полезных ископаемых делает страну одним из главных минеральных центров континента.
</a:t>
            </a:r>
            <a:endParaRPr lang="en-US" sz="989" dirty="0"/>
          </a:p>
        </p:txBody>
      </p:sp>
      <p:sp>
        <p:nvSpPr>
          <p:cNvPr id="26" name="Text 6"/>
          <p:cNvSpPr txBox="1"/>
          <p:nvPr/>
        </p:nvSpPr>
        <p:spPr>
          <a:xfrm>
            <a:off x="6624303" y="1878597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Алмазы и золото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Тропической Африке широко распространены алмазы и золото. Их добыча часто приносит экспортную выручку, но при слабой переработке внутри страны не всегда создаёт устойчивый рост занятости.
</a:t>
            </a:r>
            <a:endParaRPr lang="en-US" sz="92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развития: от общих причин к разным последствиям
</a:t>
            </a:r>
            <a:endParaRPr lang="en-US" sz="2134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на сопоставлении природных, демографических и хозяйственных факторов, влияющих на развитие двух субрегионов Африки.
</a:t>
            </a:r>
            <a:endParaRPr lang="en-US" sz="11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субрегионов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редко существуют отдельно: нехватка воды усиливает давление на почвы, а хозяйственное освоение ускоряет истощение природных ресурсов.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Африке доминируют засуха и опустынивание, а в Тропической Африке — вырубка лесов и деградация экосистем. В обоих случаях устойчивость зависит от бережного природопользования.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Сравнительное обобщение по материалам UNEP, FAO и региональных экологических обзоров; оценки представлены схематично.
</a:t>
            </a:r>
            <a:endParaRPr lang="en-US" sz="51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интеграция и международные связи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Средиземноморская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 исторически была включена в торговые маршруты Средиземноморья. Это укрепило связи с Европой и странами Ближнего Востока и создало раннюю ориентацию на внешние рынки.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Постколониальная перестройка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обретения независимости многие государства Тропической Африки сосредоточились на создании национальных экономик. Однако слабая инфраструктура и разобщённость рынков долго ограничивали региональное сотрудничество.
</a:t>
            </a:r>
            <a:endParaRPr lang="en-US" sz="872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Африканская континентальная зона свободной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4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АфКЗСТ усилил стремление стран Африки расширять внутрирегиональную торговлю. Для Тропической Африки это особенно важно, потому что снижает зависимость от экспорта сырья за пределы континента.
</a:t>
            </a:r>
            <a:endParaRPr lang="en-US" sz="832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Инфраструктурные коридоры и инвестиции
</a:t>
            </a:r>
            <a:pPr algn="l" indent="0" marL="0">
              <a:lnSpc>
                <a:spcPct val="115000"/>
              </a:lnSpc>
              <a:buNone/>
            </a:pPr>
            <a:r>
              <a:rPr lang="en-US" sz="4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связи региона развиваются через порты, железные дороги и транспортные коридоры. Внешние инвестиции помогают интеграции рынков, но эффективность проектов зависит от политической стабильности и согласованности стран.
</a:t>
            </a:r>
            <a:endParaRPr lang="en-US" sz="8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69" y="1318200"/>
            <a:ext cx="7957063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сопоставление по ключевым критериям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что различия между субрегионами касаются не только климата, но и всей структуры жизни общества.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 более концентрирована и инфраструктурно связана, а Тропическая Африка более разнообразна и уязвима. Различия в природной среде напрямую отражаются на экономике и расселении.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 региональным обзорам ООН, Всемирного банка и Африканского союза
</a:t>
            </a:r>
            <a:endParaRPr lang="en-US" sz="59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неравномерна, но не обречена на отставание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 Тропическая Африка развиваются по разным траекториям, однако обеим важны диверсификация экономики, инфраструктура и человеческий капитал. Опыт ЮАР показывает: рост возможен, если снижать неравенство и зависимость от сырья.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2026-06-03T03:24:15Z</dcterms:created>
  <dcterms:modified xsi:type="dcterms:W3CDTF">2026-06-03T03:24:15Z</dcterms:modified>
</cp:coreProperties>
</file>