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формируется каждый день через привычки, среду и выбор человека.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влияют на здоровье человека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здоровье изучают на уроках ОБЗР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связано с безопасностью и повседневным поведением. В подростковом возрасте привычки быстро отражаются на самочувствии, поэтому важно понимать, как сон, питание и среда влияют на организм.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как один из факторов здоровья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— это особенности, которые человек получает от родителей через гены. Они могут влиять на строение тела, обмен веществ и предрасположенность к отдельным болезням.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людей наследственно выше риск аллергии, близорукости, диабета или гипертонии. Это не означает, что болезнь обязательно появится, но внимательность к здоровью нужна с детства.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изменить наследственность нельзя, зато можно уменьшить риски. Помогают режим дня, движение, полноценное питание и своевременные обследования у врача.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источник энергии и роста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привычки мешают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важны завтрак, горячий обед, овощи, фрукты, крупы и вода. Чипсы, сладкие напитки и фастфуд при частом употреблении быстро ухудшают самочувствие.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даёт энергию, белки для роста, а также витамины и минеральные вещества для развития. Без них организму труднее учиться, двигаться и восстанавливаться после нагрузки.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здоровье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 здоровье влияют и личные привычки, и внешние условия.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связана с образом жизни, значит, ежедневные решения особенно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модель, используемая в ОБЗР; значения приведены ориентировочно.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сердце, мышцы и кости, помогает сохранять хорошую осанку. Оно также улучшает внимание и помогает мозгу работать лучше во время уроков.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полезны прогулки, подвижные игры, уроки физкультуры, велосипед и спортивные секции. Даже короткая активность в течение дня лучше, чем постоянное сидение.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за партой или экраном снижает выносливость и утомляет мышцы. Если мало двигаться, осанка ухудшается, а усталость появляется быстрее.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физическая активность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и их влияние на здоровье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действия школьника отражаются на самочувствии и работоспособности.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ежедневные действия заметно влияют на внимание, силы и общее самочувствие.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и школьной гигиены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повседневного действия к результату для здоровья
</a:t>
            </a:r>
            <a:endParaRPr lang="en-US" sz="2609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повторяющиеся привычки становятся частью образа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восстановление организма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организму расти, восстанавливаться после нагрузки и сохранять хорошую память. Для детей 11–13 лет обычно нужно 9–11 часов сна в сутки, чтобы чувствовать себя бодро.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спать мало, быстрее появляется раздражительность и снижается внимание на уроках. Недосып также связан с головной болью, трудностями при выполнении заданий и медленным восстановлением сил.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возникает, когда нагрузка, волнение или конфликт становятся слишком сильными. Краткое волнение может мобилизовать, но длительное напряжение утомляет и мешает учёбе.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эмоциональное состояние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человеку труднее сосредоточиться, запоминать материал и спокойно общаться с окружающими. Иногда ухудшаются сон, аппетит и общее самочувствие.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от перегрузки режим дня, полноценный отдых, прогулки и физическая активность. Полезно чередовать работу с короткими перерывами, чтобы не накапливать усталость.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поддержка семьи: если тревога не проходит, лучше рассказать взрослым. Своевременная помощь помогает быстрее справиться с напряжением и сохранить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здоровью школьников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семиклассника особенно заметны привычки, которые повторяются почти каждый день и постепенно накапливают усталость.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выраженные риски связаны с режимом дня и малой активностью. Именно их проще всего улучшить через привычки.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 теме; условная оценка для сравнения факторов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1356" y="3265225"/>
            <a:ext cx="242438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после улицы, транспорта и перед едой снижает риск передачи микробов и помогает не занести инфекцию в организм.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зубов, аккуратная одежда и личные принадлежности поддерживают чистоту тела и уменьшают вероятность проблем со здоровьем и дискомфорта.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собой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класса и комнаты, а также влажная уборка уменьшают количество пыли и микробов в помещении, где человек долго находится.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безопасной воды и пользование только личной посудой помогают избежать лишнего контакта с микробами дома, в школе и в дороге.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профилактика инфекций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шум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облегчает дыхание и снижает нагрузку на организм, особенно во время учёбы и движения. Сильный шум, наоборот, утомляет и мешает сосредоточиться.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влияние окружающей среды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температура и пыль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воды, температура в помещении и количество пыли тоже важны. Душные или пыльные комнаты быстрее вызывают усталость, а комфортные условия помогают чувствовать себя лучше.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поддерживают здоровье, а какие создают лишнюю нагрузку на организм.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условия облегчают работу организма, а вредные — постепенно ухудшают самочувствие и работоспособность.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 теме охраны здоровья и факторов среды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факторы среды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каждый день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повседневных решений школьника, которые укрепляют здоровье и снижают риск простуд, переутомления и снижения работоспособности.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вейпы вредят лёгким и сердцу, ухудшают выносливость и повышают нагрузку на организм, который ещё растёт и развивается.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частое употребление энергетических напитков мешают работе мозга, памяти и внимания, поэтому становится труднее учиться и восстанавливаться после нагрузки.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редкое знакомство с такими привычками опасно: оно может быстро перейти в зависимость и закрепить поведение, которое сложно изменить позже.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факторов, которые укрепляют и ослабляют здоровье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лучше сохраняется там, где полезные привычки поддерживаются каждый день, а не только время от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защитными факторами остаются сон, питание, движение и гигиена. Нежелательные факторы должны быть сведены к минимуму.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диаграмма по теме; условные значения для наглядности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семьи, школы и самого ученика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выстроить режим дня: вовремя укладывает спать, напоминает о завтраке, следит за питанием и поддерживает интерес к подвижным занятиям.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задаёт расписание, учебную нагрузку и условия для отдыха на переменах, поэтому влияет на утомляемость, осанку и возможность нормально питаться.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ученик каждый день принимает решения о сне, движении, еде и времени у экрана, а именно эти выборы сильнее всего отражаются на самочувствии.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и медицинские осмотры помогают вовремя защититься от болезней или заметить их на ранней стадии, когда лечение обычно проходит легче.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дня, полноценный сон, движение и гигиена уменьшают вероятность простуд, переутомления и других распространённых проблем со здоровьем.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и отказ от вредных привычек поддерживают рост организма, работу мозга и устойчивость к нагрузкам в школе и дома.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полезные привычки становятся частью жизни, тем проще сохранить хорошее самочувствие не только сейчас, но и во взрослом возрасте.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лучше лечения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ежедневных решений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складывается из многих факторов, но больше всего на него влияет повседневный образ жизни. Если регулярно спать, есть, двигаться и соблюдать гигиену, организм становится крепче и выносливее.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2026-05-21T01:56:34Z</dcterms:created>
  <dcterms:modified xsi:type="dcterms:W3CDTF">2026-05-21T01:56:34Z</dcterms:modified>
</cp:coreProperties>
</file>