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65300" y="-46089"/>
            <a:ext cx="9274500" cy="52440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8250" y="1660500"/>
            <a:ext cx="5167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типа Плоские черви и его значение
</a:t>
            </a:r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Узнайте о плоских червях и их роли в природе и науке.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11500" y="4642675"/>
            <a:ext cx="4961700" cy="40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0632" y="501325"/>
            <a:ext cx="3754987" cy="420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1985375"/>
            <a:ext cx="4234200" cy="19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Плоские черви появились около 550 млн лет назад. Существует три основных класса: ресничные, сосальщики и ленточные черви. Они распространены в водных и влажных средах и развили паразитизм в ходе эволюции.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7925" y="393900"/>
            <a:ext cx="43662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классификация плоских червей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183700" y="1565975"/>
            <a:ext cx="25170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осуществляется через кожу, организм способен к регенерации повреждённых тканей, что обеспечивает выживаемость.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185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плоских червей двусторонне симметрично, уплощено с дорзовентральным сжатием, что позволяет лучше приспосабливаться к среде обитания.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381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Отсутствует полость тела — внутренние органы размещены в паренхиме. Присутствует кожно-мускульный мешок и простая пищеварительная система.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8525" y="393900"/>
            <a:ext cx="82119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признаки плоских червей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25" y="3049689"/>
            <a:ext cx="4070100" cy="1740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10375" y="3049807"/>
            <a:ext cx="4070100" cy="1740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строение плоских червей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016463" y="1220754"/>
            <a:ext cx="32064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форм и размеров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Плоские черви могут быть листовидной или лентовидной формы. Их размеры колеблются от нескольких миллиметров, как у планарий, до нескольких метров, как у ленточных червей Diphyllobothrium latum.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274600" y="1220750"/>
            <a:ext cx="31620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строения головы и тела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Голова у многих видов выражена слабо или отсутствует. Тело сплюснуто сверху вниз, что увеличивает площадь поверхности для дыхания и обмена веществ.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100" y="1942839"/>
            <a:ext cx="4152000" cy="15325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0100" y="4191525"/>
            <a:ext cx="35547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зоологии беспозвоночных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957350" y="2001700"/>
            <a:ext cx="3696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классов плоских червей по среде обитания и примерам видов.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Ресничные разнообразны и свободноживущие, сосальщики и ленточные — специализированные паразиты.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20100" y="393900"/>
            <a:ext cx="84933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плоских червей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Российская академия наук, исследования 2023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известных плоских червей ведут паразитический образ жизни, показывая приспособление к разным биологическим стратегиям.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демонстрируют преобладание паразитизма в группе плоских червей, что связано с эволюционным успехом.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свободноживущих и паразитических видов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Пищеварительная система плоских червей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81162" y="1392851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ресничных есть рот и разветвлённая кишка, при этом отсутствует анальное отверстие — отходы выводятся тем же путём.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44181" y="1392926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Сосальщики обладают лишь ртом и одной или двумя ветвями кишечника, пищеварительная система сильно упрощена.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1162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Ленточные черви полностью лишены пищеварительной системы, питаясь всасыванием через покровы тела.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844181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разнообразия отражают адаптацию к различным способам питания и средам обитания.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37250" y="147097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Плоские черви дышат всей поверхностью тела, кислород проникает через кожу путём диффузии, что обеспечивает их жизнедеятельность.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637250" y="2638079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Отсутствует специализированная кровеносная система, обмен веществ проходит напрямую между клетками и окружающей средой.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37250" y="376942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Продукты обмена выводятся через протонефридии — специализированные фильтрующие клетки в теле.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93900"/>
            <a:ext cx="8388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и обмен веществ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575" y="977254"/>
            <a:ext cx="4071600" cy="226244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0575" y="977254"/>
            <a:ext cx="4071600" cy="226244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18525" y="3706575"/>
            <a:ext cx="40716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Плоские черви имеют лестничного типа нервную систему, состоящую из головного узла и пары продольных нервов, связанных перемычками, обеспечивая координацию движений.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18525" y="3273625"/>
            <a:ext cx="40716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нервной системы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600575" y="3706575"/>
            <a:ext cx="40716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Свободноживущие виды, например планарии, обладают глазками и органами равновесия, а у паразитов органы чувств сильно редуцируются из-за образа жизни внутри хозяина.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4600575" y="3273625"/>
            <a:ext cx="40716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чувств и их вариации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и органы чувств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0" y="393900"/>
            <a:ext cx="84678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 развитие плоских червей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97000" y="289677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Гермафродитизм у большинства видов
</a:t>
            </a:r>
            <a:pPr algn="l" indent="0" marL="0">
              <a:lnSpc>
                <a:spcPct val="130039"/>
              </a:lnSpc>
              <a:buNone/>
            </a:pPr>
            <a:r>
              <a:rPr lang="en-US" sz="5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Плоские черви имеют мужские и женские половые органы, что обеспечивает гибкость в размножении как самооплодотворением, так и перекрёстным оплодотворением.
</a:t>
            </a:r>
            <a:endParaRPr lang="en-US" sz="1140" dirty="0"/>
          </a:p>
        </p:txBody>
      </p:sp>
      <p:sp>
        <p:nvSpPr>
          <p:cNvPr id="11" name="Text 3"/>
          <p:cNvSpPr txBox="1"/>
          <p:nvPr/>
        </p:nvSpPr>
        <p:spPr>
          <a:xfrm>
            <a:off x="2413275" y="137172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способны к фрагментации, при которой отдельные части тела развиваются в новых особей, что ускоряет численное увеличение.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314525" y="288787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жизненные циклы у паразитов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Паразитические виды проходят через несколько хозяев и стадии развития, что обеспечивает эффективное распространение и выживание.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226925" y="137172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Регенерация утраченных частей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регенерационная способность позволяет восстанавливать повреждённые участки тела, поддерживая жизнеспособность и адаптацию.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печёночного сосальщика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биологические исследования паразитических червей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75" y="3003627"/>
            <a:ext cx="2700000" cy="17876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75" y="3003627"/>
            <a:ext cx="2700000" cy="17876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0475" y="3003627"/>
            <a:ext cx="2700000" cy="17876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паразитических плоских червей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84712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Бычий цепень — гигант кишечника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Taenia saginata, известный как бычий цепень, способен достигать длины до 10 метров и паразитирует в кишечнике человека и крупного рогатого скота, вызывая нарушения пищеварения и другие осложнения.
</a:t>
            </a:r>
            <a:endParaRPr lang="en-US" sz="1027" dirty="0"/>
          </a:p>
        </p:txBody>
      </p:sp>
      <p:sp>
        <p:nvSpPr>
          <p:cNvPr id="14" name="Text 3"/>
          <p:cNvSpPr txBox="1"/>
          <p:nvPr/>
        </p:nvSpPr>
        <p:spPr>
          <a:xfrm>
            <a:off x="367767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Эхинококк и формирование кист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Эхинококк вызывает образование опасных кист в печени и других органах человека и животных. Эти образования могут привести к серьёзным заболеваниям и требуют длительного лечения.
</a:t>
            </a:r>
            <a:endParaRPr lang="en-US" sz="1027" dirty="0"/>
          </a:p>
        </p:txBody>
      </p:sp>
      <p:sp>
        <p:nvSpPr>
          <p:cNvPr id="15" name="Text 4"/>
          <p:cNvSpPr txBox="1"/>
          <p:nvPr/>
        </p:nvSpPr>
        <p:spPr>
          <a:xfrm>
            <a:off x="6458600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Печёночный сосальщик — причина фасциолёза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Fasciola hepatica паразитирует в печени домашнего скота, вызывая фасциолёз — заболевание, которое приводит к снижению продуктивности и ухудшению здоровья животных.
</a:t>
            </a:r>
            <a:endParaRPr lang="en-US" sz="102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3325" y="1220450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Турбеллии населяют пресные и морские водоёмы, а также влажные почвы, включая мхи, где находят пищу и комфортные условия для жизни.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033200" y="2351825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питаются мелкими организмами и разлагающейся органикой, способствуя разложению и переработке органических веществ в экосистемах.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033200" y="3486150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передвижение турбеллий способствует аэрированию почвы и участвует в естественных процессах её формирования и обогащения.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37920" y="393900"/>
            <a:ext cx="8394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Свободноживущие плоские черви: турбеллии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4575" y="1797092"/>
            <a:ext cx="4152000" cy="185008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152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зоологии беспозвоночных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09100" cy="20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ключевых отличий между двумя группами плоских червей, иллюстрирующий адаптационные изменения к образу жизни.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Паразитические формы адаптированы к жизни внутри хозяина за счёт упрощения и специализации органов.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строения свободноживущих и паразитических плоских червей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183700" y="1565975"/>
            <a:ext cx="25170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Паразиты регулируют численность своих хозяев, способствуя поддержанию экологического равновесия и биоразнообразия.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185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Плоские черви участвуют в разложении органических веществ, обеспечивая важные циклы углерода и азота в природных биогеоценозах.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381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служат пищей для рыб, птиц и других беспозвоночных, поддерживая структуры пищевых цепей в водных и наземных экосистемах.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8525" y="393900"/>
            <a:ext cx="82119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плоских червей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4625" y="393900"/>
            <a:ext cx="79146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паразитических плоских червей на здоровье
</a:t>
            </a:r>
            <a:endParaRPr lang="en-US" sz="2297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25800" y="16053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Инвазия паразитами часто вызывает болезни у человека, такие как тениоз и описторхоз, сопровождающиеся повреждением внутренних органов.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9258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Печёночный сосальщик и эхинококк могут приводить к тяжёлым патологиям печени, снижению иммунитета и интоксикации организма.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703600" y="160537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сельскохозяйственных животных паразитарные инфекции ухудшают рост и продуктивность, приводя к экономическим потерям.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7036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заражения способны вызвать вспышки заболеваний среди домашнего и диких животных, требующие срочных мер контроля.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1800" y="1216545"/>
            <a:ext cx="4392300" cy="31998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7725" y="14298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Ключевой мерой является тщательная термическая обработка мяса и рыбы, предотвращающая заражение человека и животных опасными паразитами.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77725" y="31092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 соблюдение гигиены рук, защита питьевой воды и контроль промежуточных хозяев, таких как улитки и рыбы, чтобы разорвать цепочку передачи.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8925" y="393900"/>
            <a:ext cx="8091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профилактики паразитических заболеваний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исследования плоских червей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81162" y="1392851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Плоские черви служат моделью для изучения процессов регенерации и развития благодаря их способности к восстановлению тканей.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44181" y="1392926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и биохимические исследования помогают понять механизмы адаптации к паразитизму и выявить новые цели для лечения инфекций.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1162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Планарии используются в научных экспериментах для изучения стволовых клеток и механизмов их дифференцировки.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844181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паразитических видов способствует разработке инновационных лекарств и методов профилактики гельминтозов.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819" y="3154675"/>
            <a:ext cx="197925" cy="226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9881" y="1289425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7581" y="1289425"/>
            <a:ext cx="218400" cy="218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плоских червях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41125" y="3588900"/>
            <a:ext cx="7990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способны к партеногенезу и многократному делению на части, что обеспечивает быстрое размножение и расширение популяции.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044400" y="3071625"/>
            <a:ext cx="7487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 партеногенез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7934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Ленточный червь Diphyllobothrium latum может достигать до 10 метров длины. Он встречается в северных водоёмах и паразитирует в кишечнике позвоночных.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284550" y="1205175"/>
            <a:ext cx="32493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ленточного червя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5411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Планарии обладают способностью полностью регенерировать тело из крошечных фрагментов длиной менее миллиметра, что делает их уникальными объектами для биологических исследований.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1044400" y="119557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Регенерация планарий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3300" y="1165200"/>
            <a:ext cx="7374600" cy="28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плоских червей и перспективы изучения
</a:t>
            </a:r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Плоские черви уникальны разнообразием и адаптациями к разным средам, играют важную роль в природе и медицине, а исследования продолжают раскрывать их биологический потенциал.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2026-05-09T20:19:25Z</dcterms:created>
  <dcterms:modified xsi:type="dcterms:W3CDTF">2026-05-09T20:19:25Z</dcterms:modified>
</cp:coreProperties>
</file>