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Мир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— огромные системы звёзд и материи во Вселенной с уникальными структурами и динамикой.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представлений о галактиках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туманностей начались в XVII веке. Ключевое открытие Хаббла в 1920-х подтвердило, что галактики — отдельные звёздные системы за пределами Млечного Пути, расширяя наше понимание космоса.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характеристики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галактика?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— это гравитационно связанная система звезд, газа, пыли и тёмной материи, часто с центральной сверхмассивной чёрной дырой. Их размер варьируется от тысяч до сотен тысяч световых лет.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могут колебаться от миллионов до триллионов солнечных масс, отражая значительную вариативность по масштабу и содержимому между разными системами.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типы галактик по Хабблу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преобладают в наблюдениях, особенно в менее плотных областях Вселенной, тогда как эллиптические доминируют в густых скоплениях.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большое морфологическое разнообразие галактик, отражающее разные условия формирования и эволюции.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балдж и диск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обладают ярким центральным ядром — балджем, окружённым звёздным диском с выраженными рукавами, богатых молодыми звёздами и газом.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области звездообразования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Рукава служат местами интенсивного звездообразования благодаря большому скоплению газа и пыли, стимулирующих формирование новых звёздных поколений.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Млечного Пути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яркий пример крупной спиральной галактики с перемычкой, имеющей массу до триллиона солнечных масс и диаметр около 100 тысяч световых лет.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спиральных галактик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варьируются от почти сферических до вытянутых форм и лишены чётко выраженного диска, сочетая звёздное население разных поколений.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звездообразование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состоят из старых звёзд с минимальным количеством газа и пыли, что приводит к низкой активности по формированию новых звёзд.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 космосе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в плотных скоплениях галактик, занимая существенную долю их массы и влияя на динамику скоплений.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характеристики эллиптических галактик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и карликовые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имеют хаотичное строение и часто содержат активные участки звездообразования с большим запасом газа и пыли, что поддерживает процессы рождения звёзд.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галактики — наиболее многочисленные по количеству, с массами менее миллиарда солнечных. Примеры включают Магеллановы Облака, являющиеся спутниками Млечного Пути.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галактик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и газовые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содержат звёздные популяции различных возрастов, межзвёздный газ и пылевые облака, обеспечивающие среду для формирования новых звёзд и эволюции.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 чёрные дыры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тёмной материи в галактиках значительно превосходит видимую материю, а центральные сверхмассивные чёрные дыры оказывают важное влияние на динамику их ядер.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60367"/>
            <a:ext cx="4534800" cy="19143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и ESA,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типов галактик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морфологические и физические различия между типами галактик, подчёркивая разнообразие их структуры и состава.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обусловлено различиями в истории формирования, окружающей среде и взаимодействиях галактик.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наша галактика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Млечный Путь — спиральная галактика с перемычкой, диаметром около 100 тысяч световых лет и численностью звёзд до 400 миллиардов.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её центре находится сверхмассивная чёрная дыра Стрелец A* с массой примерно 4 миллиона солнечных масс, окружённая многочисленными карликовыми спутниками.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— крупная спиральная галактика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Андромеды, расположенная в 2,5 миллионах световых лет от нас, по размерам и массе схожа с Млечным Путём. Она представляет собой массивную спиральную систему с ярко выраженной структурой и активной звездной активностью.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Магелланово Облако — спутник и источник изучения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Магелланово Облако — крупная карликовая неправильная галактика, расположенная на расстоянии около 160 000 световых лет. Изучение её структуры помогает понять процессы звездообразования в малых галактиках.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Магелланово Облако — сосед с уникальными особенностями
</a:t>
            </a:r>
            <a:pPr algn="l" indent="0" marL="0">
              <a:lnSpc>
                <a:spcPct val="130039"/>
              </a:lnSpc>
              <a:buNone/>
            </a:pPr>
            <a:r>
              <a:rPr lang="en-US" sz="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Магелланово Облако находится примерно в 200 000 световых лет от Млечного Пути и представляет собой небольшую неправильную галактику. Она содержит активные звёздные регионы и является важным объектом изучения в локальной группе.
</a:t>
            </a:r>
            <a:endParaRPr lang="en-US" sz="1366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соседи: Андромеда и Магеллановы облака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Sloan Digital Sky Survey,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галактик во Вселенной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сконцентрированы в огромных структурах со множеством взаимосвязанных элементов и обширными пустотами между ними.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галактик указывает на крупномасштабное строение Вселенной как «космическую паутину».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и столкновения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силы приводят к деформациям и обмену веществом между галактиками, стимулируя активное звездообразование и изменяя их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Млечного Пути и Андромеды прогнозируется через 4 миллиарда лет и приведёт к формированию новой крупной галактики.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Девы — один из крупнейших анклавов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Девы включает порядка 1500 галактик и находится около 65 миллионов световых лет от Земли. Оно служит важным объектом для изучения динамики и эволюции галактических систем.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Сверхскопление Ланиакея — объединение множества галактик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Ланиакея включает Млечный Путь, Андромеду и тысячи других галактик, образуя гигантскую структуру, простирающуюся на сотни миллионов световых лет и влияющую на локальную динамику.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стен и нитей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Галактические сверхскопления образуют нити и стены, разделяющие огромные пустоты. Эта картина отражает крупномасштабные процессы формирования структуры Вселенной.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Галактические скопления и сверхскопления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тёмной материи в формировании галактик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Тёмная материя составляет основную массу галактик, создавая гравитационный каркас, необходимый для сжатия газа и звездообразования. Без неё формирование галактик было бы невозможным.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Измерения вращательных кривых показывают аномалии, которые можно объяснить только наличием невидимой массы, подтверждая ключевую роль тёмной материи в динамике и структуре галактик.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Обсерватория Хаббла,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эволюция галактик с течением времени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пик звездообразования пришёлся на 8–10 миллиардов лет назад и после этого постепенно снизился.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спад связан с уменьшением доступного газа и изменениями в динамике галактик, отражая замедление формирования звёзд.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и спектроскопия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Телескопы, такие как VLT и Хаббл, позволяют получать детальные изображения и спектры галактик, выявляя их состав, движение и физические процессы внутри.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Радио- и инфракрасные наблюдения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раскрывают структуры газовых облаков, а инфракрасные обсерватории помогают видеть объекты, скрытые от оптических приборов пылью и газом.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обработка данных и моделирование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машинного обучения ускоряют классификацию и анализ больших массивов данных, моделируя развитие галактик и предсказывая их поведение в различных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галактик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тёмного гало до зрелой галактики: ключевые стадии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 современной космологии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Крупномасштабная структура и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формируют основу крупномасштабной структуры Вселенной и помогают исследовать распределение тёмной материи и энергии в космосе.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как инструменты измерения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стандартных свечей и цефеид в галактиках позволяет точно измерять космические расстояния и восстанавливать историю расширения Вселенной.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исследований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галактик раскрывает процессы формирования Вселенной и звёздных систем, а новые технологии открывают возможности для глубоких космических открытий.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2026-05-08T00:23:25Z</dcterms:created>
  <dcterms:modified xsi:type="dcterms:W3CDTF">2026-05-08T00:23:25Z</dcterms:modified>
</cp:coreProperties>
</file>