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комплексный обзор и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телом и сознанием, основа мышления и чувств.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изучают мозг — от египетских папирусов до современных технологий. Он управляет памятью, эмоциями и личностным ростом, оставаясь ключевым объектом науки и медицины.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и значение мозга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основную массу мозга, обеспечивая высшие функции: мышление, речь, восприятие. Соединены мозолистым телом для обмена информацией между ними.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головной мозг с спинным, регулирует жизненно важные функции: дыхание, сердцебиение, бодрствование и сон.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под полушариями, отвечает за координацию движений и поддержание равновесия, обеспечивая плавность и точность движений тела.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головного мозга: основные части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полушарие специализируется на логике, анализе, речи и обработке последовательной информации, играя важную роль в учебе и коммуникации.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полушарие отвечает за творческое мышление, восприятие образов, интуицию и эмоциональную сферу, обеспечивая целостное восприятие мира.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полушария: левое и правое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мозга: строение и функции долей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 контролирует планирование, принятие решений и волю, обеспечивая управление сложным поведением и самоконтролем.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Теменная доля отвечает за ощущения прикосновения, температуру и пространственную ориентацию, определяя восприятие тела в окружающей среде.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доля играет ключевую роль в восприятии и обработке визуальной информации, позволяя распознавать объекты и цвета.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Височная доля обрабатывает звуковые сигналы, участвует в формировании памяти и понимании речи, обеспечивая слуховое восприятие.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состоит из двух полушарий и центральной части — червя, которые сообща регулируют точность и плавность движений, а также позу и баланс тела.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мозжечка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мозжечка приводят к шаткой походке, слабой координации и проблемам с равновесием, что затрудняет выполнение даже простых физических действий.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повреждения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Мозжечок: координация и равновесие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регулирует дыхание, сердцебиение и глотание — функции, необходимые для поддержания жизни без сознательного контроля.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 средний мозг обеспечивают передачу нервных сигналов и участвуют в регуляции сна, бодрствования и рефлексов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и жизненные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нейронов определяет мощность и возможности мозга в обработке и хранении данных.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миллиардов
</a:t>
            </a:r>
            <a:endParaRPr lang="en-US" sz="3721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образуют сложную сеть для передачи сигналов и обработки информации в мозге.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нейробиологии, 2021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доля специализирована на определённых задачах, обеспечивая эффективную работу мозга как единого целого.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функций между долями позволяет интегрировать сенсорные и когнитивные процессы для адаптивного поведения.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Нейронаучный обзор,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по долям головного мозга
</a:t>
            </a:r>
            <a:endParaRPr lang="en-US" sz="26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соотносим отделы мозга и их функции для лучшего понимания роли каждого из них.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соответствие функций структурам подчеркивает интегративный характер работы мозга.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отделов мозга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формируется благодаря повторениям и укреплению связей между нейронами, особенно в лобной и височной долях. Такие связи делают воспоминания прочными и позволяют сохранять информацию на годы.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и нейронные связи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информацию на несколько секунд или минут, обеспечивая быстрый доступ к ней. Гиппокамп отвечает за преобразование кратковременной памяти в долговременную, помогая формировать новые воспоминания.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гиппокампа и кратковременная память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как мозг запоминает и хранит информацию
</a:t>
            </a:r>
            <a:endParaRPr lang="en-US" sz="2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пяти чувств анализируется своей зоной коры головного мозга: зрение — затылочной, слух — височной, а осязание — теменной долей. Это позволяет разделять различные виды информации.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поступающей информации происходит всего за миллисекунды, что обеспечивает быструю реакцию организма на изменения в окружающей среде и помогает адаптироваться.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— глаза, уши, кожа — принимают сигналы из окружающей среды и передают их в соответствующие отделы мозга для дальнейшей обработки и понимания.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ощущений и восприятие мира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жизни происходит активный рост мозга и образование новых нейронных связей. К возрасту 8–10 лет объём мозга становится близким к взрослому, но многие функции ещё развиваются.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доли, отвечающие за планирование и самоконтроль, созревают до 20–25 лет. В подростковом возрасте мозг особенно восприимчив к обучению и освоению новых навыков.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мозга: детство и подростковый возраст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и регулярный ночной сон способствует восстановлению нервных связей и укрепляет память, обеспечивая эффективную работу мозга.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кровообращение и стимулирует рост новых нейронов, тогда как стресс и гиподинамия негативно влияют на когнитивные способности.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витаминами группы B, омега-3 жирными кислотами и минералами поддерживает развитие и функционирование мозговых клеток.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мозга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вес мозга взрослого человека около 1,4 кг, у новорожденных — примерно 350–400 г. Несмотря на небольшой объём, мозг потребляет до 20% всей энергии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Извилины и борозды коры увеличивают площадь поверхности для размещения нейронов. Размеры мозга у мужчин и женщин отличаются, но не влияют на интеллектуальные способности.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особенности головного мозга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и выбора действия в мозге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решений мозгом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сопровождается образованием новых связей между нейронами, что называют нейропластичностью. Эти изменения улучшают способность запоминать и применять знания.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регулярная практика укрепляют нейронные связи, превращая навыки в автоматические действия и облегчая их использование в будущем.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Умственная активность, такая как чтение и изучение языков, стимулирует мозг и поддерживает его работоспособность на протяжении всей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задачи и вызовы помогают мозгу адаптироваться и развиваться, способствуя формированию новых умений и улучшая когнитивные функции.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обучение: пластичность и формирование навыков
</a:t>
            </a:r>
            <a:endParaRPr lang="en-US" sz="23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головы, включая ушибы и сотрясения, а также болезни, такие как инсульт и инфекции, приводят к нарушениям речи, памяти и движения.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дефекты и нейродегенеративные болезни, например болезнь Альцгеймера, ухудшают память и когнитивные функции, вызывая прогрессивное снижение качества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мозга: причины и примеры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и компьютерная томография позволяют получать детальные изображения внутренних структур мозга. Эти методы незаменимы для диагностики травм и заболеваний.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и КТ: визуализация структур мозга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ФМРТ фиксирует изменения кровотока в мозге при выполнении различных задач. Это даёт представление о распределении функций и помогает понять процессы мышления и восприятия.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МРТ: изучение активности мозга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Электроэнцефалография измеряет мозговые волны, показывая активность нейронных сетей в режиме реального времени. Это помогает выявлять нарушения и мониторить функции.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ЭЭГ: регистрация электрической активности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головного мозга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и его значение в будущем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сложнейший орган, управляющий всеми аспектами нашей жизни. Забота о его здоровье и развитие технологий открывают новые возможности для медицины и 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2026-05-08T02:15:35Z</dcterms:created>
  <dcterms:modified xsi:type="dcterms:W3CDTF">2026-05-08T02:15:35Z</dcterms:modified>
</cp:coreProperties>
</file>