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дополнительные: что сообщается в сложном предложении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придаточная часть передаёт содержание речи, мысли и чувств.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придаточные дополнительные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точнее выражать мысли. Мы узнаем, от каких слов зависит придаточная часть, какие вопросы к ней задают и как правильно ставить запятую.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дополнительное раскрывает содержание того, что сказано, подумано, услышано, увидено или почувствовано в главной части сложного предложения.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 вопросы что?, о чём?, чего?, ли?, как?, чтобы что?. По смыслу такая часть всегда связана с главным словом.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главной части придаточное дополнительное не может передать законченную мысль. Оно только уточняет, дополняет или объясняет сообщение.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придаточное дополнительное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такие придаточные называют дополнительными: они добавляют к главной части нужное содержание, а не самостоятельное сообщение.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от которых зависит придаточное дополнительное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речи, мысли и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зависимыми словами становятся сказал, спросил, узнал, подумал, увидел, услышал, почувствовал, попросил. От них легко задать вопрос к придаточной части.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со значением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придаточное зависит от существительных мысль, просьба, известие, уверенность, сообщение. Связь удобно показывать схемой: главное слово → союз → придаточная часть.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союзы и их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союзы и союзные слова, которые чаще всего вводят придаточные дополнительные.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придаточного может передавать разные оттенки смысла, но союз помогает понять, что именно сообщает зависимая часть.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«Придаточные дополнительные»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42925"/>
            <a:ext cx="242100" cy="21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сообщает придаточная часть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главное слово обозначает говорение, придаточная часть передаёт содержание сказанного. Она показывает, о чём именно сообщили, спросили или ответили.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словах, обозначающих переживание, придаточная часть называет то, что вызвало эмоцию. Она помогает точнее объяснить радость, тревогу, удивление или обиду.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главное слово связано с мышлением, зависимая часть раскрывает ход рассуждения. Она объясняет, что человек понял, решил, узнал или предположил.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главное слово связано с наблюдением, придаточная часть сообщает увиденное или услышанное. Так передаётся не мнение, а сам факт восприятия.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требуют придаточное дополнительное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такие придаточные особенно часто встречаются после слов речи и мысли.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обозначает сообщение или рассуждение, тем вероятнее, что после него появится придаточная дополнительная часть.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главных слов по значению; без статистических данных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главное слово, от которого зависит зависимая часть. Затем задайте смысловой вопрос: что сказал?, о чём подумал?, что узнал?, ли пришёл?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относится к содержанию сообщения, просьбы, вопроса или впечатления, перед вами, скорее всего, придаточное дополнительное. Оно объясняет главное слово.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не перепутать разные виды придаточных. Если речь идёт о признаке предмета или о времени, причине, цели, это уже другая зависимая часть.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задать вопрос к придаточной части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придаточное дополнительное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зависимой части в сложноподчинённом предложении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дополнительные и косвенная речь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часто оформляется именно через придаточное дополнительное. В таком предложении передаётся содержание чужих слов, а не точная цитата, поэтому меняется форма высказывания.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Он сказал, что придёт позже. — Он сказал: «Я приду позже». В первом случае важен смысл сообщения, во втором — точное воспроизведение слов.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 чаще всего вводит придаточные дополнительные, когда нужно сообщить факт, известие или результат наблюдения в одном сложном предложении.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союзом что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Я знаю, что урок начнётся скоро. Здесь придаточная часть поясняет, какое именно сообщение известно говорящему.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Мы услышали, что пошёл дождь и Учитель заметил, что ребята готовы к работе союз что передаёт услышанное или замеченное событие.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чтобы помогает передать просьбу, совет, поручение или желание, не повторяя слова дословно, а сохраняя их смысл.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союзом чтобы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Мама попросила, чтобы я убрал комнату придаточная часть показывает содержание просьбы и отвечает на вопрос что попросила?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Учитель сказал, чтобы мы открыли тетради и Брат попросил, чтобы ему дали книгу показывают поручение и просьбу в косвенной форме.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ли вводит косвенный вопрос, поэтому в предложении Он спросил, пойдём ли мы в музей передаётся не прямой вопрос, а его содержание.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союзом ли и словами будто, словно, как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будто и словно помогают выразить предположение или неуверенность: Мне показалось, будто кто-то позвал меня.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как часто связывает придаточную часть с глаголами восприятия: Я видел, как таял снег, — здесь сообщается наблюдаемое действие.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связи особенно нужны, когда важно точно передать вопрос, впечатление, сомнение или увиденное событие, не искажая смысла.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придаточные дополнительные отличаются от других видов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 какому слову и по какому смыслу распознаётся каждый вид придаточного.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легче всего узнать по смыслу сообщения, мысли, чувства или восприятия; остальные виды отвечают за признак предмета либо обстоятельства действия.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«Придаточные дополнительные» на основе школьной грамматики русского языка
</a:t>
            </a:r>
            <a:endParaRPr lang="en-US" sz="8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главной и придаточной частью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границу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где заканчивается главная часть и начинается придаточная. В сложноподчинённом предложении между ними нужна запятая, если части отделены друг от друга.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положение придаточной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придаточная часть стоит перед главной, запятая сохраняется: Когда прозвенел звонок, все вошли в класс. Порядок частей не отменяет правила.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Применяем правило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придаточных дополнительных запятая ставится так же, как и для других придаточных частей: Я думаю, что он прав. Мы узнали, что экскурсия состоится завтра.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стоять придаточная часть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с дополнительными придаточными особенно часто встречается позиция после главной части, потому что так удобнее передавать сообщение или вопрос.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после главной части наиболее типично; остальные варианты встречаются реже и зависят от интонации и структуры предложения.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моделей сложноподчинённых предложений по теме «Придаточные дополнительные»
</a:t>
            </a:r>
            <a:endParaRPr lang="en-US" sz="8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625" y="1797831"/>
            <a:ext cx="2302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забывают отделить придаточную часть от главной. Из-за этого предложение становится труднее читать и разбирать по членам, а границы частей остаются неясными.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зависимую часть связывают не с тем словом. Нужно искать именно слово со значением речи, мысли, чувства, восприятия или просьбы, а не любое слово рядом.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видов придаточных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придаточное путают с обстоятельственным, хотя оно отвечает за содержание сообщения, а не за время, причину, цель, место или условие действия.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косвенным вопросом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ли и похожие конструкции нередко принимают за прямую речь. Помогает проверка: если вопрос передан через главную часть, это косвенный вопрос, а не цитата.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придаточное дополнительное от других придаточных
</a:t>
            </a:r>
            <a:endParaRPr lang="en-US" sz="1996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вид придаточной части по вопросу, смыслу и слову, от которого она зависит.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дополнительные в текстах для чтения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в библиотеке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Маша прочитала записку, где было сказано, что нужная книга стоит на верхней полке. Она тихо спросила, можно ли взять её сразу, и библиотекарь кивнул. Такой текст легко превратить в иллюстрацию с выделенными союзами и подчёркнутыми словами.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перед экскурсией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ребята обсуждали, что увидят в музее и как будет проходить экскурсия. Учитель попросил, чтобы все не отставали от группы, и класс быстро собрался. В таком фрагменте хорошо видно, как придаточные передают мысли, просьбы и вопросы.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смотрел в окно и видел, как на дорожке блестят капли после дождя. Ему показалось, будто воздух стал прохладнее, и он рассказал сестре, что прогулка будет особенно приятной. Здесь удобно показать связь между главной и зависимой частью.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придаточных дополнительных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Запомни: придаточные дополнительные передают содержание речи, мысли, чувства, восприятия, просьбы и вопросов. Их легче всего найти по вопросу от главного слова и по союзам что, чтобы, ли, будто, словно, как.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2026-05-22T19:06:06Z</dcterms:created>
  <dcterms:modified xsi:type="dcterms:W3CDTF">2026-05-22T19:06:06Z</dcterms:modified>
</cp:coreProperties>
</file>