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3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Уточняющие члены предложения: смысл, интонация, знаки препинания
</a:t>
            </a:r>
            <a:pPr algn="l" indent="0" marL="0">
              <a:lnSpc>
                <a:spcPct val="90000"/>
              </a:lnSpc>
              <a:buNone/>
            </a:pPr>
            <a:r>
              <a:rPr lang="en-US" sz="160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уточнение делает фразу точнее и понятнее
</a:t>
            </a:r>
            <a:endParaRPr lang="en-US" sz="3437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восьмикласснику понимать уточнения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Уточняющие члены помогают говорить и писать точнее: в описаниях, сообщениях, сочинениях и изложениях. Если их распознать и правильно выделить, мысль звучит ясно, а смысл не теряется и не искажается.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уточняющий член предложения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Уточняющий член сужает значение уже названного слова или словосочетания: не просто место, а его точное положение, не просто время, а конкретный момент.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вводит новую самостоятельную мысль, а поясняет сказанное ранее. Поэтому уточнение связано с ближайшим словом по смыслу и воспринимается как его продолжение.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такие слова и обороты часто произносятся как отдельный смысловой отрезок: с паузой, более отчётливо и менее слитно, чем обычное продолжение фразы.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2688" y="1517350"/>
            <a:ext cx="220800" cy="220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3463" y="1480550"/>
            <a:ext cx="220800" cy="29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08638" y="1517350"/>
            <a:ext cx="220800" cy="220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94588" y="1517350"/>
            <a:ext cx="220800" cy="220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80538" y="1517350"/>
            <a:ext cx="220800" cy="2208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члены предложения могут быть уточняющими
</a:t>
            </a:r>
            <a:endParaRPr lang="en-US" sz="2600" dirty="0"/>
          </a:p>
        </p:txBody>
      </p:sp>
      <p:sp>
        <p:nvSpPr>
          <p:cNvPr id="1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6" name="Text 2"/>
          <p:cNvSpPr txBox="1"/>
          <p:nvPr/>
        </p:nvSpPr>
        <p:spPr>
          <a:xfrm>
            <a:off x="2066125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Обстоятельства времени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2066125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конкретизируют момент события: не просто «вечером», а «вечером, около девяти часов». Уточнение помогает точнее передать последовательность и длительность.
</a:t>
            </a:r>
            <a:endParaRPr lang="en-US" sz="1073" dirty="0"/>
          </a:p>
        </p:txBody>
      </p:sp>
      <p:sp>
        <p:nvSpPr>
          <p:cNvPr id="18" name="Text 4"/>
          <p:cNvSpPr txBox="1"/>
          <p:nvPr/>
        </p:nvSpPr>
        <p:spPr>
          <a:xfrm>
            <a:off x="286900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Обстоятельства места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286900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называют более точное место действия или предмета: не просто «в лесу», а «в лесу, у тропинки». Такие уточнения встречаются особенно часто.
</a:t>
            </a:r>
            <a:endParaRPr lang="en-US" sz="1148" dirty="0"/>
          </a:p>
        </p:txBody>
      </p:sp>
      <p:sp>
        <p:nvSpPr>
          <p:cNvPr id="20" name="Text 6"/>
          <p:cNvSpPr txBox="1"/>
          <p:nvPr/>
        </p:nvSpPr>
        <p:spPr>
          <a:xfrm>
            <a:off x="3852075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Мера и степень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3852075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уточнения делают признак или действие более определённым: не просто «много», а «много, почти до отказа». Смысл становится точнее и выразительнее.
</a:t>
            </a:r>
            <a:endParaRPr lang="en-US" sz="1080" dirty="0"/>
          </a:p>
        </p:txBody>
      </p:sp>
      <p:sp>
        <p:nvSpPr>
          <p:cNvPr id="22" name="Text 8"/>
          <p:cNvSpPr txBox="1"/>
          <p:nvPr/>
        </p:nvSpPr>
        <p:spPr>
          <a:xfrm>
            <a:off x="5638025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
</a:t>
            </a:r>
            <a:endParaRPr lang="en-US" sz="1200" dirty="0"/>
          </a:p>
        </p:txBody>
      </p:sp>
      <p:sp>
        <p:nvSpPr>
          <p:cNvPr id="23" name="Text 9"/>
          <p:cNvSpPr txBox="1"/>
          <p:nvPr/>
        </p:nvSpPr>
        <p:spPr>
          <a:xfrm>
            <a:off x="5638025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Уточняющие определения сужают признак предмета: не просто «дом», а «дом, старый и деревянный». Они добавляют важную подробность, не меняя основную мысль.
</a:t>
            </a:r>
            <a:endParaRPr lang="en-US" sz="1117" dirty="0"/>
          </a:p>
        </p:txBody>
      </p:sp>
      <p:sp>
        <p:nvSpPr>
          <p:cNvPr id="24" name="Text 10"/>
          <p:cNvSpPr txBox="1"/>
          <p:nvPr/>
        </p:nvSpPr>
        <p:spPr>
          <a:xfrm>
            <a:off x="7423975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Приложения и пояснения
</a:t>
            </a:r>
            <a:endParaRPr lang="en-US" sz="1200" dirty="0"/>
          </a:p>
        </p:txBody>
      </p:sp>
      <p:sp>
        <p:nvSpPr>
          <p:cNvPr id="25" name="Text 11"/>
          <p:cNvSpPr txBox="1"/>
          <p:nvPr/>
        </p:nvSpPr>
        <p:spPr>
          <a:xfrm>
            <a:off x="7423975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Приложение может пояснять название лица или предмета: «Писатель, то есть автор книги». Пояснительные слова а именно, то есть, например часто подсказывают уточнение.
</a:t>
            </a:r>
            <a:endParaRPr lang="en-US" sz="105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уточнения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признак уточнения — второе словосочетание делает смысл первого более точным, сужает его и помогает избежать расплывчатости в сообщении.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признак — без уточнения предложение остаётся правильным, но звучит менее конкретно. Добавление подробности не меняет грамматику, а только уточняет содержание.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признак — в устной речи перед уточнением появляется пауза. Сам оборот произносится как отдельная смысловая часть, с лёгким выделением голосом.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Четвёртый признак — на письме уточняющий член чаще всего обособляется. Обычно для этого нужны запятые, а в особых случаях — тире.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уточняющий член в предложении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по смыслу, вопросу и интонации определить уточнение и выбрать знак препинания.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9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45600" y="197125"/>
            <a:ext cx="7852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уточнения в устной речи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77410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пауза перед уточнением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8935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Отдельное смысловое выделение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77410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уточняющим членом обычно делается небольшая пауза. Она помогает слушателю сразу заметить, что дальше идёт не новое сообщение, а более точное пояснение уже сказанного.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8935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 уточнение часто произносится чуть медленнее или мягче по тону. Благодаря этому граница между общим словом и конкретизацией слышится отчётливо и естественно.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препинания при уточнении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уточняющие члены выделяются запятыми с двух сторон: Вечером, около девяти часов, начался дождь. Так границы уточнения видны сразу.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уточнение стоит в конце предложения, перед ним ставится одна запятая: Мы встретились вечером, в шесть часов. В этом случае уточнение присоединяется после основного сообщения.
</a:t>
            </a:r>
            <a:endParaRPr lang="en-US" sz="1070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 встречается реже и используется при более резком, заметном пояснении. Оно особенно уместно, когда автор хочет сильнее отделить уточнение от основного высказывания.
</a:t>
            </a:r>
            <a:endParaRPr lang="en-US" sz="109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1850272"/>
            <a:ext cx="4007700" cy="204510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уточняющего и неуточняющего значения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когда член предложения просто называет факт, а когда конкретизирует его.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 не добавляет новую мысль, а делает уже названный факт более конкретным.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учебных примеров на тему уточняющих членов предложения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6887" y="1487800"/>
            <a:ext cx="209925" cy="279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27825" y="1487800"/>
            <a:ext cx="279900" cy="2799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Уточняющие обстоятельства места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171800" y="2137325"/>
            <a:ext cx="21543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они называют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обстоятельства отвечают на вопрос «где именно?» и уточняют положение предмета или действия. Они помогают не просто назвать место, а показать его точнее и нагляднее.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177700" y="2161050"/>
            <a:ext cx="21543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словами выражаются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уточнение места связано с предлогами и словами у, около, возле, рядом, недалеко, вблизи. Они подсказывают, что речь идёт о более точной локализации.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725" y="368350"/>
            <a:ext cx="3706800" cy="8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Уточняющие обстоятельства времени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57375" y="21799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добавляется более точное указание: очень рано, в апреле, вечером. Оно сужает значение и помогает понять, когда именно произошло событие.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87325" y="8957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называется широкий временной отрезок: утром, весной, в тот день. Такое обстоятельство только обозначает момент действия, но ещё не уточняет его точно.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187325" y="34990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оформление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письме такое уточнение обычно выделяется запятыми, а в речи произносится с паузой. Благодаря этому сообщение становится последовательным и более ясным.
</a:t>
            </a:r>
            <a:endParaRPr lang="en-US" sz="117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Уточняющие определения и приложения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1426625" y="18208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Уточняющее определение называет дополнительный признак предмета и сужает значение основного слова. Оно помогает точнее представить размер, цвет, материал, возраст или другое важное свойство.
</a:t>
            </a:r>
            <a:endParaRPr lang="en-US" sz="1155" dirty="0"/>
          </a:p>
        </p:txBody>
      </p:sp>
      <p:sp>
        <p:nvSpPr>
          <p:cNvPr id="12" name="Text 3"/>
          <p:cNvSpPr txBox="1"/>
          <p:nvPr/>
        </p:nvSpPr>
        <p:spPr>
          <a:xfrm>
            <a:off x="5029575" y="1827600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такое определение можно убрать, и грамматика не нарушится, но описание станет менее точным. Смысл при этом сохраняется, хотя потеряет конкретность и выразительность.
</a:t>
            </a:r>
            <a:endParaRPr lang="en-US" sz="1155" dirty="0"/>
          </a:p>
        </p:txBody>
      </p:sp>
      <p:sp>
        <p:nvSpPr>
          <p:cNvPr id="13" name="Text 4"/>
          <p:cNvSpPr txBox="1"/>
          <p:nvPr/>
        </p:nvSpPr>
        <p:spPr>
          <a:xfrm>
            <a:off x="50295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Уточняющее приложение поясняет существительное, называя лицо, профессию, роль, возраст или другое объяснение. Оно стоит рядом с определяемым словом и тесно связано с ним по смыслу.
</a:t>
            </a:r>
            <a:endParaRPr lang="en-US" sz="1155" dirty="0"/>
          </a:p>
        </p:txBody>
      </p:sp>
      <p:sp>
        <p:nvSpPr>
          <p:cNvPr id="14" name="Text 5"/>
          <p:cNvSpPr txBox="1"/>
          <p:nvPr/>
        </p:nvSpPr>
        <p:spPr>
          <a:xfrm>
            <a:off x="14263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текстах приложения часто помогают избежать повторов и сделать фразу понятнее: ученик, капитан команды, участник конкурса. Такое пояснение обычно выделяется запятыми с обеих сторон.
</a:t>
            </a:r>
            <a:endParaRPr lang="en-US" sz="115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Слова-сигналы уточнения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59167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а именно и то есть прямо показывают, что дальше идёт пояснение. После них обычно приводится более точное название, признак, пример или расшифровка сказанного ранее.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449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например, в частности, особенно, главным образом не всегда вводят строгое уточнение, но подчёркивают важную часть сообщения. Они помогают читателю сразу заметить, на что нужно обратить внимание.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6536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предложениях такие сигналы часто встречаются в определениях, правилах и сообщениях. Если слово-сигнал связывает части по смыслу, уточняющий отрезок обычно обособляется как пояснение.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 выражения уточнения в школьных примерах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показаны наиболее частые варианты, с которыми восьмиклассник встречается в упражнениях и текстах.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уточнения места и времени, потому что они чаще всего конкретизируют действие; пояснительные конструкции и тире используются заметно реже.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учебных примеров по русскому языку для 8 класса; данные иллюстративные, не статистические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пунктуации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не выделять запятыми явное уточнение. Если в предложении есть точное пояснение, пауза и обособление на письме обычно необходимы.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принимать уточнение за однородные члены. При перечислении слова равноправны, а при уточнении второе слово сужает значение первого и не является равным ему.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ставить запятые там, где второе слово не уточняет, а просто продолжает мысль. Тогда предложение становится перегруженным и пунктуация искажает смысл.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ошибка — не замечать устойчивые сочетания и привычные обороты. В них второе слово не требует обособления, поэтому важно проверять именно смысловую связь.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интонация помогает проверить пунктуацию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между частями слышится короткая пауза, а второе словосочетание произносится отдельно, это часто признак уточнения. На письме такая граница обычно передаётся запятыми.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слова звучат слитно и воспринимаются как одно смысловое целое, обособление может не понадобиться. Важно слушать не только паузу, но и изменение темпа и тона.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помогает отличить уточнение от обычного продолжения фразы. Когда новое словосочетание не просто дополняет, а конкретизирует уже сказанное, его нужно выделить особенно внимательно.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612" y="1480550"/>
            <a:ext cx="220800" cy="29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313" y="1539430"/>
            <a:ext cx="220800" cy="176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2000" y="1517350"/>
            <a:ext cx="220800" cy="220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00" y="1539430"/>
            <a:ext cx="220800" cy="1766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школьной и повседневной речи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69355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признака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69355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примерах уточнение помогает избежать неопределённости. Читатель сразу понимает, где, когда или кем именно определяется предмет или действие.
</a:t>
            </a:r>
            <a:endParaRPr lang="en-US" sz="1073" dirty="0"/>
          </a:p>
        </p:txBody>
      </p:sp>
      <p:sp>
        <p:nvSpPr>
          <p:cNvPr id="15" name="Text 4"/>
          <p:cNvSpPr txBox="1"/>
          <p:nvPr/>
        </p:nvSpPr>
        <p:spPr>
          <a:xfrm>
            <a:off x="48252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Пояснение к лицу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52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 друг, лучший игрок команды, забил решающий гол. Приложение добавляет важную характеристику человека и делает фразу выразительнее и точнее.
</a:t>
            </a:r>
            <a:endParaRPr lang="en-US" sz="1165" dirty="0"/>
          </a:p>
        </p:txBody>
      </p:sp>
      <p:sp>
        <p:nvSpPr>
          <p:cNvPr id="17" name="Text 6"/>
          <p:cNvSpPr txBox="1"/>
          <p:nvPr/>
        </p:nvSpPr>
        <p:spPr>
          <a:xfrm>
            <a:off x="27149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события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27149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Летом, в июле, семья обычно уезжает к морю. Второе обстоятельство сужает общее значение и делает сообщение о времени более конкретным.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пространство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школе, на втором этаже, находится библиотека. Уточнение показывает точное место и помогает сразу представить расположение предмета без лишних слов.
</a:t>
            </a:r>
            <a:endParaRPr lang="en-US" sz="112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Мини-алгоритм проверки предложения на уточнение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8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помогает отличить уточнение от обычного продолжения мысли и выбрать нужные знаки препинания.
</a:t>
            </a:r>
            <a:endParaRPr lang="en-US" sz="108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уточнения нужны в тексте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Уточняющие члены делают текст точнее и помогают читателю без труда представить место, время, признак или пояснение. Это особенно важно в сообщениях и описаниях.
</a:t>
            </a:r>
            <a:endParaRPr lang="en-US" sz="1105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уменьшают двусмысленность и позволяют выстроить события по порядку. Благодаря этому текст звучит логично, а мысль передаётся без лишних догадок.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сочинениях, инструкциях и художественных текстах уточнения повышают выразительность. Они помогают автору не только сообщить факт, но и показать его с нужной стороны.
</a:t>
            </a:r>
            <a:endParaRPr lang="en-US" sz="107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Уточняющий член сужает значение уже названного слова и делает мысль точнее. Его слышно по паузе и особой интонации, а на письме он чаще всего выделяется запятыми.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главное об уточнениях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2026-05-21T15:11:50Z</dcterms:created>
  <dcterms:modified xsi:type="dcterms:W3CDTF">2026-05-21T15:11:50Z</dcterms:modified>
</cp:coreProperties>
</file>