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продолжает говорить о человеке, потому что её вопросы не устаревают.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Классика: диалог с идеальным читателем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десятикласснику нужен идеальный читатель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текст читают глубже: важно видеть не только сюжет, но и образы, мотивы, символы, авторскую иронию и связь произведения с эпохой.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читатель умеет замечать аллюзии, жанровые признаки и скрытые авторские намёки, а не ограничивается поверхностным пересказом сюжета.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«идеального читателя» в литературоведении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 медленно и внимательно, сопоставляет детали, учитывает историко-культурный контекст и видит, как смысл возникает из системы связей в тексте.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читатель сочетает эрудицию, эмоциональную чуткость и готовность к собственной интерпретации, основанной на аргументах, а не на первом впечатлении.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задаёт направление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создаёт систему образов, конфликтов и интонаций, направляя восприятие, но не сводя смысл к одному выводу. В классике важны и форма, и то, что остаётся между строк.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текст и читатель в классике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раскрывает многослойность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завершает этот смысловой процесс, соотнося детали с контекстом и собственной логикой прочтения. У Пушкина это особенно заметно в точности формы, у Толстого — в нравственной и психологической глубине.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русской классики XIX 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формируется в эпоху перемен, когда меняются представления о личности, свободе и гражданском долге, а общество ищет новые ценности.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усиление социальных противоречий и споры о будущем России делают художественный текст более острым и общественно значимым.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1860-х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и преобразования эпохи меняют жизнь страны, а вместе с ней — темы, конфликты и типы героев в прозе.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прежних идеалов, интерес к внутреннему миру человека и поиску смысла усиливают психологическую и философскую глубину классики.
</a:t>
            </a:r>
            <a:endParaRPr lang="en-US" sz="12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классики, изучаемой в школе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классики связаны между собой: один и тот же герой часто переживает сразу нравственный, личный и общественный конфликт.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моральный выбор и конфликт личности с обществом; именно они объединяют большинство произведений XIX 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программе литературы 10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XIX века требует пояснений: архаичная лексика, непривычные обороты и длинные фразы замедляют чтение и мешают сразу уловить смысл.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бывает трудно читать классику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тексты насыщены намёками, отсылками и подтекстом, а их понимание требует внимательного чтения и сопоставления деталей.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реалии часто неизвестны современному школьнику, поэтому бытовые детали, социальные нормы и речевые формы нуждаются в комментарии.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эмоциональная сторона остаётся близкой: ревность, гордость, долг, одиночество и страх ошибки легко узнаются в любом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классического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первого впечатления к аргументированной интерпретации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модель идеального собеседника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лаконизм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форма кажется простой, но именно в этой точности скрыта многослойность смысла. Идеальный читатель замечает, как краткость усиливает выразительность каждой детали.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умеет свободно обращаться с жанром, соединяя традицию и неожиданность. Читатель должен узнавать знакомую форму и одновременно видеть, как она переосмысляется.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подтекст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многое говорится не прямо, а через интонацию, намёк и тонкое смещение смысла. Это требует внимания к тому, что сказано и что осталось за строкой.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историческая необходимость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личный выбор всегда соотнесён с эпохой, долгом и судьбой. Идеальный читатель видит, как частная история приобретает философский масштаб.
</a:t>
            </a:r>
            <a:endParaRPr lang="en-US" sz="12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читатель не наблюдает со стороны, а вместе с героем проходит путь сомнений, решений и внутренней работы. Даже бытовая сцена может стать проверкой характера и совести.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читатель как соучастник нравственного поиска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и «Анне Карениной» важны не только большие события, но и жесты, разговоры, письма, семейные сцены. Именно в них особенно отчётливо проявляется нравственный конфликт.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Классики школьной программы и особенности читательского отклика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 показывает, что каждый из них предлагает свой способ чтения: от ясной формы и иронии до подтекста, полифонии и психологической глубины.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свой читательский режим: одному важнее ирония, другому — психологическая детализация или подтекст. Поэтому понимание классики требует гибкости, а не одного универсального способа чтения.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века: школьный канон 10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Достоевского требуют от читателя терпения к противоречиям: смысл не сводится к одной позиции, а рождается из столкновения нескольких голосов, исповедей и нравственных аргументов.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активный интерпретатор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у Достоевского не просто раскрывает героя, а показывает, как мысль может спорить сама с собой, меняя оценку поступка, мотива и ответственности в ходе чтения.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наказание», «Братья Карамазовы» и «Идиот» особенно важны в школе, потому что связывают личный выбор героя с вопросами веры, свободы и вины.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читатель не спешит упрощать конфликт: он сравнивает реплики, замечает скрытые мотивы и проверяет, как разные точки зрения меняют понимание одной и той же сцены.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чтения, которые помогают понять классику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всего сочетать чтение фрагмента с вопросом, зачем автор выстраивает именно такую сцену и как она связана с общей логикой произведения.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результат даёт аналитическое чтение, а не пересказ. Оно соединяет детали текста с эпохой, образом героя и авторской позицией.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подходы к анализу художественного текста в школе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внешне обыденная сцена часто скрывает надлом: короткая реплика, пауза или бытовая деталь раскрывают усталость героев, их несбывшиеся ожидания и внутреннюю пустоту.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читатель подтекста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читатель замечает, что у Чехова молчание говорит не меньше слов: именно недосказанность делает конфликт тонким и психологически точным, особенно в пьесах и рассказах.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важны произведения, где смысл строится на подтексте: читатель должен улавливать не только сказанное, но и то, что намеренно оставлено за пределами прямой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классика связывается с современностью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универсального вопроса к личному осмыслению: путь читателя от текста XIX века к жизненной ситуации подростка.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классики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книга на полке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Потёртый переплёт, закладка между страницами и следы частого чтения превращают книгу в вещь с биографией. Она напоминает, что классика живёт не только в тексте, но и в привычке возвращаться к нему снова и снова.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где слышен прошлый век
</a:t>
            </a:r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Театральный свет выделяет жесты, интонацию и паузу, а знакомые реплики вдруг звучат по-новому. Постановка показывает, что классика продолжает существовать как живое действие, а не как музейный экспонат.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и портрет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портретом автора учебник выглядит как знак преемственности: одно поколение передаёт другому язык чтения и смыслов. Так культурная память становится частью школьного опыта и общей истории.
</a:t>
            </a:r>
            <a:endParaRPr lang="en-US" sz="10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диалог с классикой старшекласснику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эти результаты проявляются не только на уроках литературы, но и в устных ответах, сочинениях и обсуждениях.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классики развивает и учебные, и личностные навыки. Оно делает речь точнее, мышление — глубже, а позицию — более осознанной.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целей школьного литературного образования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смешивает личное впечатление с интерпретацией: эмоция может стать отправной точкой анализа, но вывод должен опираться на композицию, детали, авторскую позицию и контекст эпохи.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как проверка зрелости читателя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читатель умеет отделять сюжетную линию от главной идеи: он понимает, что событие в тексте важно не само по себе, а как носитель смысла и конфликта.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читатель видит систему образов и внутреннюю логику произведения, тем увереннее он объясняет, почему та или иная сцена, реплика или символ оказываются ключевыми.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141689"/>
            <a:ext cx="5170500" cy="2113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идеального читателя классики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качества помогают читать классику осмысленно, и как они проявляются в школьной практике.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читатель активен и внимателен: он не угадывает смысл, а проверяет его по тексту, сопоставляя детали, контекст и собственные выводы.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школьной практики анализа художественного текста
</a:t>
            </a:r>
            <a:endParaRPr lang="en-US" sz="6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как продолжающийся 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остаётся живой, потому что каждый читатель заново открывает в ней себя и свою эпоху. Для десятиклассника идеальный читатель — это внимательный собеседник текста, умеющий соединять память, мысль и чувство.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2026-05-23T12:17:33Z</dcterms:created>
  <dcterms:modified xsi:type="dcterms:W3CDTF">2026-05-23T12:17:33Z</dcterms:modified>
</cp:coreProperties>
</file>