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русской души и родной земли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 чьих стихах оживает Россия и чувства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писал в эпоху войн, революций и больших исторических потрясений. На этом фоне его лирика стала голосом тоски, надежды и памяти о родной России.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его время перемен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Константиново — истоки поэзии Есенина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3 октября 1895 года в селе Константиново Рязанской губернии. Именно здесь начался его путь к поэзии, связанной с деревней и природой средней России.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рос среди простого крестьянского уклада, где важны были труд, сезонные работы и близость к земле. Такой опыт помог ему писать о деревне живо и убедительно.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стали основой его поэтических символов: берёзы, избы, дороги, тишины и дома. Благодаря этому его стихи легко узнаются и запоминаются.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видел поля, луга, реки и сельские дороги. Эти картины потом многократно вернутся в стихах как знакомые и дорогие образы родной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 первые впечатления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Есенина во многом опиралось на семью, особенно на дедушку и бабушку. Их речь, рассказы и повседневные привычки стали для мальчика важной школой чувств и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он слышал церковные тексты, песни, сказки и народные истории. Такое окружение развивало память, воображение и интерес к звучанию родной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именно этот опыт помог поэту создать стихи, похожие на живой рассказ или песню. Его язык стал напевным, образным и очень близким к фольклору.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Сергея Есенина: от Константинова к последним стихам
</a:t>
            </a:r>
            <a:endParaRPr lang="en-US" sz="188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 основных этапах жизни и творчества поэта.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уехал в Москву, где учился и работал. Он совмещал повседневный труд с чтением, письмом и первыми серьёзными попытками войти в литературу.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— Петроград и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Петроград открыл ему путь к известным литераторам. Блок и другие писатели заметили в Есенине самобытный голос и редкое чувство ритма.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— 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печати появились его ранние стихи. Они сразу привлекли внимание простотой, свежими образами и мягкой, легко узнаваемой мелодикой.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первые публикации и признание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Россия часто выглядит как тихая берёзовая страна, где свет, снег и дорога становятся частью души. В таких строках природа не просто украшает пейзаж, а передаёт любовь к родному краю и нежную память о детстве.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сердце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дом, поле, изгиб реки и вечерний закат у Есенина создают ощущение близости и тепла. Через эти детали поэт показывает, что родная земля для него — не абстрактное понятие, а место, где человек чувствует себя дома.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радостью и тревогой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образ Родины не всегда светлый и спокойный. Иногда в нём слышатся тревога, одиночество и чувство быстрого ухода времени, будто знакомый пейзаж нужно сохранить в памяти, пока он не исчез.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поэзии Есенина: живой образ Родины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Есенина переплетаются, поэтому одно стихотворение часто говорит сразу о нескольких чувствах.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Родиной и природой; через них поэт раскрывает личные переживания.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школьного круга произведений С. А. Есенина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Сергея Есенина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«Берёза» показывает, как Есенин умеет говорить о красоте родной природы простыми, но очень точными словами. В нём обычный зимний пейзаж превращается в яркий и запоминающийся образ.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«Письме к матери» слышны нежность, благодарность и сожаление. Это стихотворение помогает увидеть Есенина не только как певца природы, но и как поэта семейной памяти и искреннего чувства.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«Чёрный человек» открывает другую сторону его творчества — тревожную и трагическую. Она показывает внутреннюю борьбу человека и делает образ поэта более сложным и глубоким.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поэта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произведением, временем создания и ведущим мотивом.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чаще светлые и пейзажные, поздние — более личные и драматичные.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С. А. Есенина и школьная литературная традиция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Есенина: годы и темы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обычную, понятную лексику, поэтому его строки легко читать и сразу представлять себе картину. Даже серьёзные мысли у него звучат ясно и естественно.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 многих стихов напоминают песню. Благодаря этому тексты запоминаются быстро, а чтение вслух помогает лучше почувствовать настроение и мелодию строки.
</a:t>
            </a:r>
            <a:endParaRPr lang="en-US" sz="1253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слышны живые разговорные обороты, ласковые формы и слова из народной среды. Они делают поэзию близкой, тёплой и по-настоящему русской по звучанию.
</a:t>
            </a:r>
            <a:endParaRPr lang="en-US" sz="129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художественные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повторы и точные образы помогают Есенину передавать чувства без лишних объяснений. Несколько простых строк у него могут выразить и радость, и грусть, и тоску.
</a:t>
            </a:r>
            <a:endParaRPr lang="en-US" sz="1169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стихам Есенина звучать особенно живо
</a:t>
            </a:r>
            <a:endParaRPr lang="en-US" sz="2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настроение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природа часто подсказывает, что чувствует человек. Зима звучит спокойно и тихо, осень приносит грусть, а весна напоминает о надежде и обновлении.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природы в стихах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рябина, клен, луна, снег и дорога повторяются у поэта как важные знаки. Через них он показывает не только красоту мира, но и душевное состояние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понять чувства лирического героя
</a:t>
            </a:r>
            <a:endParaRPr lang="en-US" sz="2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этапом в стихах заметнее становятся личные раздумья и ощущение утраты.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движение от светлой лирики к более тревожной и трагической интонации.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периодам творчества С. А. Есенина на основе школьного литературного анализа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настроение стихов по периодам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внутренние переживания поэта
</a:t>
            </a:r>
            <a:endParaRPr lang="en-US" sz="2751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перемены в личной жизни, поездки, разлуки и семейные конфликты делали его внутренний мир напряжённым и неустойчивым. Это усиливало исповедальность многих стихов.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всё чаще звучат усталость, сожаление о прожитом и тоска по дому. Лирический герой будто разговаривает с самим собой и ищет опору.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переживания не скрыты, а открыто показаны в стихах. Поэтому читатель видит не только поэта, но и человека, который честно рассказывает о своих чувствах.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России помогали Есенину лучше видеть жизнь разных людей и ещё сильнее ценить родную деревню. В новых местах он особенно остро ощущал связь с домом.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 границу расширили его кругозор, но не сделали его поэзию городской по духу. Напротив, в ней усилилось чувство чужого и незнакомого мира.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всё отчётливее возникает противопоставление: каменный, шумный город и живая, тёплая природа. Этот контраст помогает понять душевное состояние поэта в последние годы.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 не вытеснили главные темы его творчества. Они лишь сделали их глубже, потому что любовь к родной земле зазвучала рядом с тревогой и одиночеством.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новые впечатления и контраст миров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принадлежал к Серебряному веку, как и Блок, Маяковский, Клюев и другие крупные поэты. Но его голос легко узнать: он ближе к народной речи и деревенскому миру.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объединил классическую русскую лирику, фольклорные интонации и личную исповедь. Благодаря этому его стихи звучат просто, но при этом остаются глубокими и выразительными.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поэты Серебряного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входят в школьную программу и легко звучат со сцены или наизусть.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популярности — доступность языка и близкая многим тема Родины; они делают поэта понятным разным поколениям.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характеристик творчества С. А. Есенина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Есенин остаётся одним из самых читаемых поэтов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продолжительность жизни подчёркивает, насколько много Есенин успел создать за короткое время и почему его судьба воспринимается особенно трагично.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поэту, когда оборвалась его жизнь.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С. А. Есенина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247" y="1771425"/>
            <a:ext cx="3719905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собрать главные сведения о поэте в одну систему.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запоминается как поэт искренности, памяти о доме и любви к родной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творчество С. А. Есенина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Сергее Есенине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— поэт, которого читают и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показал, что о Родине, природе и человеческой душе можно говорить простыми словами, но очень глубоко. Именно поэтому его стихи остаются близкими и понятными новым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2026-05-22T23:34:33Z</dcterms:created>
  <dcterms:modified xsi:type="dcterms:W3CDTF">2026-05-22T23:34:33Z</dcterms:modified>
</cp:coreProperties>
</file>