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мусору стать ресурсом.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возвращает собранные материалы в производство. Стекло, бумага, картон, металл и часть пластика могут снова стать полезными вещами, если их правильно собрать, отсортировать и не загрязнить.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переработка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обычного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перекуса в корзину попадают бутылки, обёртки и салфетки. Если всё смешать, полезные материалы теряются, а отходы быстро занимают больше места.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мешает всем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одна неправильно выброшенная упаковка может испачкать другие. Тогда бумага становится непригодной, а чистый пластик приходится отделять вручную.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растёт незаметно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покупок и одноразовых вещей, тем выше гора мусора. Отходы не исчезают: они продолжают занимать место до сортировки или вывоза.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Мусора становится больше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Переработка, свалка и сжигание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свалка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Свалка — это место хранения мусора. Она помогает убрать отходы из поля зрения, но не возвращает бумагу, металл или пластик обратно в использование.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начинается со сбора и сортировки. Отходы проверяют по материалу, очищают от лишних примесей и отправляют туда, где из них сделают новое сырьё.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сжигание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уменьшает объём отходов, но не сохраняет материал для новых товаров. Кроме того, после него остаётся зола и другие остатки, которые тоже нужно размещать безопасно.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выигрывает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сохраняет полезные материалы и сокращает потребность в новом сырье. Именно поэтому она помогает использовать ресурсы разумнее, чем простое выбрасывание.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вторсырьё, нужно меньше древесины, руды, нефти и воды. Это помогает бережнее относиться к природным запасам, которые не бесконечны.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затрат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часто требует меньше энергии, чем производство из первичного сырья. Меньше энергии — меньше выбросов и меньше нагрузки на электростанции и транспорт.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свалок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отходов меньше на полигоне, снижается объём захоронения и потребность в новых площадках. Это особенно важно там, где земли и так не хватает.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материалов возвращается в оборот, тем меньше загрязняются воздух, вода и почва. Польза ощущается не только в природе, но и в городе.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материалов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материал проходит полный цикл от сырья до повторного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88" y="1648250"/>
            <a:ext cx="1036125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1044" y="1648250"/>
            <a:ext cx="518062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188" y="1648250"/>
            <a:ext cx="62167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принимают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бутылки и банки часто принимают отдельно, потому что стекло можно перерабатывать в новую тару. Важно, чтобы стекло было пустым и без сильных загрязнений.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знак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упаковка легче проходит сортировку и меньше портит другие материалы. Поэтому перед выбросом полезно убрать остатки содержимого и посмотреть знак переработки.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банки ценят за то, что металл можно снова плавить и использовать. Перед сдачей их обычно ополаскивают и сминают, если это разрешено.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пластиковые бутылки принимают, если на упаковке есть нужная маркировка. Важны не только вид пластика, но и местные правила приёма.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картон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 картон подходят для переработки, если они сухие и чистые. Мокрые, жирные или сильно испачканные листы хуже превращаются в новое сырьё.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Маркировки на упаковке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из стрелок на упаковке показывает, что материал можно идентифицировать и сортировать. Но сам символ ещё не означает, что предмет примут в любом пункте.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внутри знака помогает понять вид пластика. Разные цифры означают разные материалы, а значит — разные требования к сбору и обработке.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PET, HDPE и PP часто встречаются на упаковке из пластика. Они полезны для сортировки, но всегда нужно сверяться с местными правилами.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выбросом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маркировка не спасает грязную или смешанную упаковку. Состояние предмета и правила вашего города важны не меньше самого символа.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можно сберечь при переработке алюминия вместо выпуска его из руды.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U.S. Environmental Protection Agency, переработка алюминия позволяет экономить до 95% энергии по сравнению с производством из первичного сырья.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организовать сортировку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система делает сортировку понятной и привычной и дома, и в школе.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и понятнее сортировка, тем выше шанс, что отходы примут на переработку.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сортировки и приёма вторсырья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 работает сортировка на практике.
</a:t>
            </a:r>
            <a:endParaRPr lang="en-US" sz="229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помогают быстро запомнить базовое правило: в переработку идут только пустые и чистые упаковки, а грязные салфетки — в смешанные отходы.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11.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добавляют ещё два полезных правила для сортировки.
</a:t>
            </a:r>
            <a:endParaRPr lang="en-US" sz="228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дополнительных случая закрепляют правило разделения материалов: стекло и металл обычно собирают отдельно, если упаковка чистая и без лишних деталей.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12.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мифа особенно часто вводят в заблуждение.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распространённых мифа мешают сортировке: не всё перерабатывается везде, и загрязнение действительно снижает шансы на переработку.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13.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или материала уже заметно усложняют обработку упаковки.
</a:t>
            </a:r>
            <a:endParaRPr lang="en-US" sz="2427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и сочетание разных материалов часто делают упаковку сложной для переработки, потому что её трудно разделить без потерь.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14.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отходов нельзя выбрасывать вместе с бытовым мусором.
</a:t>
            </a:r>
            <a:endParaRPr lang="en-US" sz="228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опасных отходов — батарейки, лампы и электроника — требуют отдельного сбора, чтобы не попасть в обычный контейнер.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15.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органических отходов подходят для компостирования.
</a:t>
            </a:r>
            <a:endParaRPr lang="en-US" sz="250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привычных органических отхода можно компостировать там, где есть такая система: это снижает объём мусора и возвращает питательные вещества в почву.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слайд 16.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система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контейнеров, вывоза и сортировочных линий раздельный сбор не работает полностью: каждый этап нужен, чтобы отходы стали сырьём.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инфраструктура, тем выше шанс, что собранные отходы действительно вернутся в производство.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Алюминиевая банка — снова металл
</a:t>
            </a:r>
            <a:pPr algn="ctr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Алюминиевая банка после переработки снова становится металлом для новой тары или технических деталей. Это удобный пример того, как привычный отход превращается в полезное сырьё и возвращается в производство.
</a:t>
            </a:r>
            <a:endParaRPr lang="en-US" sz="71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получает вторую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бумага не исчезает бесследно: из неё делают картон, упаковочные материалы и новую бумагу. Чем чище собран макулатурный поток, тем качественнее получается конечный материал.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возвращается в бутылку
</a:t>
            </a:r>
            <a:pPr algn="ctr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Стеклобой можно переплавить и превратить в новую стеклотару. Для этого важно собирать стекло отдельно и не смешивать его с лишними примесями.
</a:t>
            </a:r>
            <a:endParaRPr lang="en-US" sz="82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для отходов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для 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влияет не только на контейнеры во дворе или в школе: он уменьшает потребность в добыче новых ресурсов и снижает объём отходов, которые остаются без пользы.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раздельном сборе нагрузка на природу заметно ниже, потому что часть материалов снова становится сырьём, а не лежит на свалке.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начинается с простого: отделять нужные материалы, не отправлять грязную упаковку в переработку и следовать понятным правилам. Эти привычки делают школьный вклад в более чистую среду заметным каждый день.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действия — большой эффект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2026-07-25T15:00:49Z</dcterms:created>
  <dcterms:modified xsi:type="dcterms:W3CDTF">2026-07-25T15:00:49Z</dcterms:modified>
</cp:coreProperties>
</file>